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4.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6.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7.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8.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9.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10.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11.xml" ContentType="application/vnd.openxmlformats-officedocument.theme+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1"/>
    <p:sldMasterId id="2147483754" r:id="rId2"/>
    <p:sldMasterId id="2147483756" r:id="rId3"/>
    <p:sldMasterId id="2147483896" r:id="rId4"/>
    <p:sldMasterId id="2147483922" r:id="rId5"/>
    <p:sldMasterId id="2147483948" r:id="rId6"/>
    <p:sldMasterId id="2147483998" r:id="rId7"/>
    <p:sldMasterId id="2147484120" r:id="rId8"/>
    <p:sldMasterId id="2147484198" r:id="rId9"/>
    <p:sldMasterId id="2147484227" r:id="rId10"/>
    <p:sldMasterId id="2147484230" r:id="rId11"/>
    <p:sldMasterId id="2147484285" r:id="rId12"/>
  </p:sldMasterIdLst>
  <p:notesMasterIdLst>
    <p:notesMasterId r:id="rId31"/>
  </p:notesMasterIdLst>
  <p:sldIdLst>
    <p:sldId id="257" r:id="rId13"/>
    <p:sldId id="262" r:id="rId14"/>
    <p:sldId id="260" r:id="rId15"/>
    <p:sldId id="258" r:id="rId16"/>
    <p:sldId id="278" r:id="rId17"/>
    <p:sldId id="271" r:id="rId18"/>
    <p:sldId id="264" r:id="rId19"/>
    <p:sldId id="280" r:id="rId20"/>
    <p:sldId id="265" r:id="rId21"/>
    <p:sldId id="266" r:id="rId22"/>
    <p:sldId id="273" r:id="rId23"/>
    <p:sldId id="274" r:id="rId24"/>
    <p:sldId id="275" r:id="rId25"/>
    <p:sldId id="267" r:id="rId26"/>
    <p:sldId id="276" r:id="rId27"/>
    <p:sldId id="269" r:id="rId28"/>
    <p:sldId id="270" r:id="rId29"/>
    <p:sldId id="279" r:id="rId3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250A55-3BCB-41B5-8D77-DB62E6B899F3}" v="33" dt="2024-11-19T16:26:29.1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2" autoAdjust="0"/>
    <p:restoredTop sz="94660"/>
  </p:normalViewPr>
  <p:slideViewPr>
    <p:cSldViewPr snapToGrid="0">
      <p:cViewPr varScale="1">
        <p:scale>
          <a:sx n="81" d="100"/>
          <a:sy n="81" d="100"/>
        </p:scale>
        <p:origin x="70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21" Type="http://schemas.openxmlformats.org/officeDocument/2006/relationships/slide" Target="slides/slide9.xml"/><Relationship Id="rId34"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Master" Target="slideMasters/slideMaster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microsoft.com/office/2016/11/relationships/changesInfo" Target="changesInfos/changesInfo1.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44a395257317818e" providerId="LiveId" clId="{1E7F7BB7-5B06-4B79-8E79-62937EEDB6F1}"/>
    <pc:docChg chg="modSld">
      <pc:chgData name="" userId="44a395257317818e" providerId="LiveId" clId="{1E7F7BB7-5B06-4B79-8E79-62937EEDB6F1}" dt="2024-11-20T07:04:41.696" v="5" actId="20577"/>
      <pc:docMkLst>
        <pc:docMk/>
      </pc:docMkLst>
      <pc:sldChg chg="modSp">
        <pc:chgData name="" userId="44a395257317818e" providerId="LiveId" clId="{1E7F7BB7-5B06-4B79-8E79-62937EEDB6F1}" dt="2024-11-20T07:04:41.696" v="5" actId="20577"/>
        <pc:sldMkLst>
          <pc:docMk/>
          <pc:sldMk cId="883475847" sldId="258"/>
        </pc:sldMkLst>
        <pc:spChg chg="mod">
          <ac:chgData name="" userId="44a395257317818e" providerId="LiveId" clId="{1E7F7BB7-5B06-4B79-8E79-62937EEDB6F1}" dt="2024-11-20T07:04:41.696" v="5" actId="20577"/>
          <ac:spMkLst>
            <pc:docMk/>
            <pc:sldMk cId="883475847" sldId="258"/>
            <ac:spMk id="3" creationId="{432D54B3-0CAA-F894-20AC-E57AF0B5C5BA}"/>
          </ac:spMkLst>
        </pc:spChg>
      </pc:sldChg>
    </pc:docChg>
  </pc:docChgLst>
  <pc:docChgLst>
    <pc:chgData name="Guest User" providerId="Windows Live" clId="Web-{AA250A55-3BCB-41B5-8D77-DB62E6B899F3}"/>
    <pc:docChg chg="modSld">
      <pc:chgData name="Guest User" userId="" providerId="Windows Live" clId="Web-{AA250A55-3BCB-41B5-8D77-DB62E6B899F3}" dt="2024-11-19T16:26:29.167" v="25"/>
      <pc:docMkLst>
        <pc:docMk/>
      </pc:docMkLst>
      <pc:sldChg chg="modSp">
        <pc:chgData name="Guest User" userId="" providerId="Windows Live" clId="Web-{AA250A55-3BCB-41B5-8D77-DB62E6B899F3}" dt="2024-11-19T16:26:29.167" v="25"/>
        <pc:sldMkLst>
          <pc:docMk/>
          <pc:sldMk cId="883475847" sldId="258"/>
        </pc:sldMkLst>
        <pc:spChg chg="mod">
          <ac:chgData name="Guest User" userId="" providerId="Windows Live" clId="Web-{AA250A55-3BCB-41B5-8D77-DB62E6B899F3}" dt="2024-11-19T16:26:29.167" v="25"/>
          <ac:spMkLst>
            <pc:docMk/>
            <pc:sldMk cId="883475847" sldId="258"/>
            <ac:spMk id="2" creationId="{6B4D5FD2-A40B-03FB-A94B-603E59C60FC9}"/>
          </ac:spMkLst>
        </pc:spChg>
        <pc:spChg chg="mod">
          <ac:chgData name="Guest User" userId="" providerId="Windows Live" clId="Web-{AA250A55-3BCB-41B5-8D77-DB62E6B899F3}" dt="2024-11-19T16:25:58.808" v="22"/>
          <ac:spMkLst>
            <pc:docMk/>
            <pc:sldMk cId="883475847" sldId="258"/>
            <ac:spMk id="3" creationId="{432D54B3-0CAA-F894-20AC-E57AF0B5C5BA}"/>
          </ac:spMkLst>
        </pc:spChg>
      </pc:sldChg>
    </pc:docChg>
  </pc:docChgLst>
  <pc:docChgLst>
    <pc:chgData userId="44a395257317818e" providerId="LiveId" clId="{7B139F2A-7DD0-45BE-BD70-504403F247C0}"/>
    <pc:docChg chg="custSel addSld delSld modSld modMainMaster">
      <pc:chgData name="" userId="44a395257317818e" providerId="LiveId" clId="{7B139F2A-7DD0-45BE-BD70-504403F247C0}" dt="2024-11-18T14:03:55.746" v="2179" actId="403"/>
      <pc:docMkLst>
        <pc:docMk/>
      </pc:docMkLst>
      <pc:sldChg chg="modSp">
        <pc:chgData name="" userId="44a395257317818e" providerId="LiveId" clId="{7B139F2A-7DD0-45BE-BD70-504403F247C0}" dt="2024-11-07T06:57:19.430" v="81" actId="1076"/>
        <pc:sldMkLst>
          <pc:docMk/>
          <pc:sldMk cId="951439282" sldId="257"/>
        </pc:sldMkLst>
        <pc:spChg chg="mod">
          <ac:chgData name="" userId="44a395257317818e" providerId="LiveId" clId="{7B139F2A-7DD0-45BE-BD70-504403F247C0}" dt="2024-11-07T06:56:59.994" v="79" actId="255"/>
          <ac:spMkLst>
            <pc:docMk/>
            <pc:sldMk cId="951439282" sldId="257"/>
            <ac:spMk id="3" creationId="{82B95D62-38BC-0CFF-A106-12EA71FD4C2E}"/>
          </ac:spMkLst>
        </pc:spChg>
        <pc:spChg chg="mod">
          <ac:chgData name="" userId="44a395257317818e" providerId="LiveId" clId="{7B139F2A-7DD0-45BE-BD70-504403F247C0}" dt="2024-11-07T06:57:19.430" v="81" actId="1076"/>
          <ac:spMkLst>
            <pc:docMk/>
            <pc:sldMk cId="951439282" sldId="257"/>
            <ac:spMk id="4" creationId="{374E6F73-BC01-4F7E-05D1-741E324946A3}"/>
          </ac:spMkLst>
        </pc:spChg>
        <pc:picChg chg="mod">
          <ac:chgData name="" userId="44a395257317818e" providerId="LiveId" clId="{7B139F2A-7DD0-45BE-BD70-504403F247C0}" dt="2024-11-07T06:57:11.677" v="80" actId="14100"/>
          <ac:picMkLst>
            <pc:docMk/>
            <pc:sldMk cId="951439282" sldId="257"/>
            <ac:picMk id="1030" creationId="{91904D5A-1C20-7489-4556-9CC37C3ECBA2}"/>
          </ac:picMkLst>
        </pc:picChg>
      </pc:sldChg>
      <pc:sldChg chg="modSp">
        <pc:chgData name="" userId="44a395257317818e" providerId="LiveId" clId="{7B139F2A-7DD0-45BE-BD70-504403F247C0}" dt="2024-11-18T14:02:59.509" v="2174" actId="403"/>
        <pc:sldMkLst>
          <pc:docMk/>
          <pc:sldMk cId="883475847" sldId="258"/>
        </pc:sldMkLst>
        <pc:spChg chg="mod">
          <ac:chgData name="" userId="44a395257317818e" providerId="LiveId" clId="{7B139F2A-7DD0-45BE-BD70-504403F247C0}" dt="2024-11-18T14:02:59.509" v="2174" actId="403"/>
          <ac:spMkLst>
            <pc:docMk/>
            <pc:sldMk cId="883475847" sldId="258"/>
            <ac:spMk id="3" creationId="{432D54B3-0CAA-F894-20AC-E57AF0B5C5BA}"/>
          </ac:spMkLst>
        </pc:spChg>
      </pc:sldChg>
      <pc:sldChg chg="modSp">
        <pc:chgData name="" userId="44a395257317818e" providerId="LiveId" clId="{7B139F2A-7DD0-45BE-BD70-504403F247C0}" dt="2024-11-18T14:02:42.961" v="2171" actId="403"/>
        <pc:sldMkLst>
          <pc:docMk/>
          <pc:sldMk cId="932929490" sldId="262"/>
        </pc:sldMkLst>
        <pc:spChg chg="mod">
          <ac:chgData name="" userId="44a395257317818e" providerId="LiveId" clId="{7B139F2A-7DD0-45BE-BD70-504403F247C0}" dt="2024-11-18T14:02:42.961" v="2171" actId="403"/>
          <ac:spMkLst>
            <pc:docMk/>
            <pc:sldMk cId="932929490" sldId="262"/>
            <ac:spMk id="2" creationId="{C1A3F9FA-1E01-BA08-D954-B54D59C876D6}"/>
          </ac:spMkLst>
        </pc:spChg>
        <pc:spChg chg="mod">
          <ac:chgData name="" userId="44a395257317818e" providerId="LiveId" clId="{7B139F2A-7DD0-45BE-BD70-504403F247C0}" dt="2024-11-07T06:58:26.170" v="84" actId="404"/>
          <ac:spMkLst>
            <pc:docMk/>
            <pc:sldMk cId="932929490" sldId="262"/>
            <ac:spMk id="6" creationId="{B918AE77-AEB0-8E6A-BF2C-3B25C638D310}"/>
          </ac:spMkLst>
        </pc:spChg>
      </pc:sldChg>
      <pc:sldChg chg="modSp">
        <pc:chgData name="" userId="44a395257317818e" providerId="LiveId" clId="{7B139F2A-7DD0-45BE-BD70-504403F247C0}" dt="2024-11-07T07:03:09.079" v="90" actId="255"/>
        <pc:sldMkLst>
          <pc:docMk/>
          <pc:sldMk cId="800893699" sldId="264"/>
        </pc:sldMkLst>
        <pc:spChg chg="mod">
          <ac:chgData name="" userId="44a395257317818e" providerId="LiveId" clId="{7B139F2A-7DD0-45BE-BD70-504403F247C0}" dt="2024-11-07T07:03:09.079" v="90" actId="255"/>
          <ac:spMkLst>
            <pc:docMk/>
            <pc:sldMk cId="800893699" sldId="264"/>
            <ac:spMk id="7" creationId="{3B454450-C9AE-7B53-518F-36FEFB632617}"/>
          </ac:spMkLst>
        </pc:spChg>
      </pc:sldChg>
      <pc:sldChg chg="delSp modSp">
        <pc:chgData name="" userId="44a395257317818e" providerId="LiveId" clId="{7B139F2A-7DD0-45BE-BD70-504403F247C0}" dt="2024-11-08T08:03:25.170" v="157" actId="1076"/>
        <pc:sldMkLst>
          <pc:docMk/>
          <pc:sldMk cId="779256550" sldId="265"/>
        </pc:sldMkLst>
        <pc:spChg chg="mod">
          <ac:chgData name="" userId="44a395257317818e" providerId="LiveId" clId="{7B139F2A-7DD0-45BE-BD70-504403F247C0}" dt="2024-11-07T07:03:31.335" v="91" actId="255"/>
          <ac:spMkLst>
            <pc:docMk/>
            <pc:sldMk cId="779256550" sldId="265"/>
            <ac:spMk id="3" creationId="{927F75B5-4CDC-81F9-AD40-44A277B8F795}"/>
          </ac:spMkLst>
        </pc:spChg>
        <pc:picChg chg="mod">
          <ac:chgData name="" userId="44a395257317818e" providerId="LiveId" clId="{7B139F2A-7DD0-45BE-BD70-504403F247C0}" dt="2024-11-08T08:03:25.170" v="157" actId="1076"/>
          <ac:picMkLst>
            <pc:docMk/>
            <pc:sldMk cId="779256550" sldId="265"/>
            <ac:picMk id="6" creationId="{5EC6C8A3-7659-28F0-4A7B-6A2E2354058E}"/>
          </ac:picMkLst>
        </pc:picChg>
        <pc:picChg chg="del">
          <ac:chgData name="" userId="44a395257317818e" providerId="LiveId" clId="{7B139F2A-7DD0-45BE-BD70-504403F247C0}" dt="2024-11-08T08:03:18.283" v="156"/>
          <ac:picMkLst>
            <pc:docMk/>
            <pc:sldMk cId="779256550" sldId="265"/>
            <ac:picMk id="10" creationId="{B95A0394-B3FD-489B-0C08-490D61E9D465}"/>
          </ac:picMkLst>
        </pc:picChg>
      </pc:sldChg>
      <pc:sldChg chg="modSp">
        <pc:chgData name="" userId="44a395257317818e" providerId="LiveId" clId="{7B139F2A-7DD0-45BE-BD70-504403F247C0}" dt="2024-11-07T07:04:33.103" v="122" actId="20577"/>
        <pc:sldMkLst>
          <pc:docMk/>
          <pc:sldMk cId="1178820371" sldId="266"/>
        </pc:sldMkLst>
        <pc:spChg chg="mod">
          <ac:chgData name="" userId="44a395257317818e" providerId="LiveId" clId="{7B139F2A-7DD0-45BE-BD70-504403F247C0}" dt="2024-11-07T07:04:33.103" v="122" actId="20577"/>
          <ac:spMkLst>
            <pc:docMk/>
            <pc:sldMk cId="1178820371" sldId="266"/>
            <ac:spMk id="6" creationId="{3350570E-BAAB-8966-EDDA-C45DACE57396}"/>
          </ac:spMkLst>
        </pc:spChg>
      </pc:sldChg>
      <pc:sldChg chg="modSp">
        <pc:chgData name="" userId="44a395257317818e" providerId="LiveId" clId="{7B139F2A-7DD0-45BE-BD70-504403F247C0}" dt="2024-11-07T07:07:07.055" v="131" actId="1076"/>
        <pc:sldMkLst>
          <pc:docMk/>
          <pc:sldMk cId="545313263" sldId="267"/>
        </pc:sldMkLst>
        <pc:spChg chg="mod">
          <ac:chgData name="" userId="44a395257317818e" providerId="LiveId" clId="{7B139F2A-7DD0-45BE-BD70-504403F247C0}" dt="2024-11-07T07:06:58.886" v="130" actId="14100"/>
          <ac:spMkLst>
            <pc:docMk/>
            <pc:sldMk cId="545313263" sldId="267"/>
            <ac:spMk id="2" creationId="{EED7EAAA-A29D-E53C-383C-24BD090B0CDE}"/>
          </ac:spMkLst>
        </pc:spChg>
        <pc:picChg chg="mod">
          <ac:chgData name="" userId="44a395257317818e" providerId="LiveId" clId="{7B139F2A-7DD0-45BE-BD70-504403F247C0}" dt="2024-11-07T07:07:07.055" v="131" actId="1076"/>
          <ac:picMkLst>
            <pc:docMk/>
            <pc:sldMk cId="545313263" sldId="267"/>
            <ac:picMk id="3074" creationId="{CFA14136-CCAA-1FD2-F467-273261EAC496}"/>
          </ac:picMkLst>
        </pc:picChg>
      </pc:sldChg>
      <pc:sldChg chg="delSp modSp">
        <pc:chgData name="" userId="44a395257317818e" providerId="LiveId" clId="{7B139F2A-7DD0-45BE-BD70-504403F247C0}" dt="2024-11-08T08:04:48.722" v="161" actId="14100"/>
        <pc:sldMkLst>
          <pc:docMk/>
          <pc:sldMk cId="4012989907" sldId="269"/>
        </pc:sldMkLst>
        <pc:spChg chg="del">
          <ac:chgData name="" userId="44a395257317818e" providerId="LiveId" clId="{7B139F2A-7DD0-45BE-BD70-504403F247C0}" dt="2024-11-07T07:11:45.981" v="151"/>
          <ac:spMkLst>
            <pc:docMk/>
            <pc:sldMk cId="4012989907" sldId="269"/>
            <ac:spMk id="2" creationId="{946456B5-42DF-F3A3-79D7-64F66BF23183}"/>
          </ac:spMkLst>
        </pc:spChg>
        <pc:spChg chg="mod">
          <ac:chgData name="" userId="44a395257317818e" providerId="LiveId" clId="{7B139F2A-7DD0-45BE-BD70-504403F247C0}" dt="2024-11-08T08:04:48.722" v="161" actId="14100"/>
          <ac:spMkLst>
            <pc:docMk/>
            <pc:sldMk cId="4012989907" sldId="269"/>
            <ac:spMk id="29" creationId="{1891E808-C2D8-84F3-0A1C-2B8187BC4BEC}"/>
          </ac:spMkLst>
        </pc:spChg>
      </pc:sldChg>
      <pc:sldChg chg="modSp">
        <pc:chgData name="" userId="44a395257317818e" providerId="LiveId" clId="{7B139F2A-7DD0-45BE-BD70-504403F247C0}" dt="2024-11-08T08:11:24.331" v="748" actId="255"/>
        <pc:sldMkLst>
          <pc:docMk/>
          <pc:sldMk cId="1821470603" sldId="270"/>
        </pc:sldMkLst>
        <pc:spChg chg="mod">
          <ac:chgData name="" userId="44a395257317818e" providerId="LiveId" clId="{7B139F2A-7DD0-45BE-BD70-504403F247C0}" dt="2024-11-08T08:11:24.331" v="748" actId="255"/>
          <ac:spMkLst>
            <pc:docMk/>
            <pc:sldMk cId="1821470603" sldId="270"/>
            <ac:spMk id="2" creationId="{DA774EE7-741A-F1B0-CDC0-FEFFECB0EA15}"/>
          </ac:spMkLst>
        </pc:spChg>
      </pc:sldChg>
      <pc:sldChg chg="modSp">
        <pc:chgData name="" userId="44a395257317818e" providerId="LiveId" clId="{7B139F2A-7DD0-45BE-BD70-504403F247C0}" dt="2024-11-07T07:02:47.155" v="89" actId="255"/>
        <pc:sldMkLst>
          <pc:docMk/>
          <pc:sldMk cId="3347542346" sldId="271"/>
        </pc:sldMkLst>
        <pc:spChg chg="mod">
          <ac:chgData name="" userId="44a395257317818e" providerId="LiveId" clId="{7B139F2A-7DD0-45BE-BD70-504403F247C0}" dt="2024-11-07T07:02:47.155" v="89" actId="255"/>
          <ac:spMkLst>
            <pc:docMk/>
            <pc:sldMk cId="3347542346" sldId="271"/>
            <ac:spMk id="3" creationId="{CC6F580E-0C8F-68C1-304E-C9A0DF280FB9}"/>
          </ac:spMkLst>
        </pc:spChg>
      </pc:sldChg>
      <pc:sldChg chg="modSp">
        <pc:chgData name="" userId="44a395257317818e" providerId="LiveId" clId="{7B139F2A-7DD0-45BE-BD70-504403F247C0}" dt="2024-11-07T07:05:04.941" v="124" actId="14100"/>
        <pc:sldMkLst>
          <pc:docMk/>
          <pc:sldMk cId="3827834546" sldId="273"/>
        </pc:sldMkLst>
        <pc:spChg chg="mod">
          <ac:chgData name="" userId="44a395257317818e" providerId="LiveId" clId="{7B139F2A-7DD0-45BE-BD70-504403F247C0}" dt="2024-11-07T07:05:04.941" v="124" actId="14100"/>
          <ac:spMkLst>
            <pc:docMk/>
            <pc:sldMk cId="3827834546" sldId="273"/>
            <ac:spMk id="4" creationId="{4388A431-1705-3268-43D0-7CC48F151E0A}"/>
          </ac:spMkLst>
        </pc:spChg>
      </pc:sldChg>
      <pc:sldChg chg="modSp">
        <pc:chgData name="" userId="44a395257317818e" providerId="LiveId" clId="{7B139F2A-7DD0-45BE-BD70-504403F247C0}" dt="2024-11-07T07:05:34.436" v="126" actId="14100"/>
        <pc:sldMkLst>
          <pc:docMk/>
          <pc:sldMk cId="895859849" sldId="274"/>
        </pc:sldMkLst>
        <pc:spChg chg="mod">
          <ac:chgData name="" userId="44a395257317818e" providerId="LiveId" clId="{7B139F2A-7DD0-45BE-BD70-504403F247C0}" dt="2024-11-07T07:05:34.436" v="126" actId="14100"/>
          <ac:spMkLst>
            <pc:docMk/>
            <pc:sldMk cId="895859849" sldId="274"/>
            <ac:spMk id="2" creationId="{21F950FE-C2E3-50F1-155E-85EF660532CB}"/>
          </ac:spMkLst>
        </pc:spChg>
      </pc:sldChg>
      <pc:sldChg chg="modSp">
        <pc:chgData name="" userId="44a395257317818e" providerId="LiveId" clId="{7B139F2A-7DD0-45BE-BD70-504403F247C0}" dt="2024-11-08T08:10:35.595" v="747" actId="255"/>
        <pc:sldMkLst>
          <pc:docMk/>
          <pc:sldMk cId="2526648227" sldId="275"/>
        </pc:sldMkLst>
        <pc:spChg chg="mod">
          <ac:chgData name="" userId="44a395257317818e" providerId="LiveId" clId="{7B139F2A-7DD0-45BE-BD70-504403F247C0}" dt="2024-11-08T08:10:35.595" v="747" actId="255"/>
          <ac:spMkLst>
            <pc:docMk/>
            <pc:sldMk cId="2526648227" sldId="275"/>
            <ac:spMk id="2" creationId="{FC8CF267-7704-1C0E-9E43-07CD5396CBAD}"/>
          </ac:spMkLst>
        </pc:spChg>
      </pc:sldChg>
      <pc:sldChg chg="modSp">
        <pc:chgData name="" userId="44a395257317818e" providerId="LiveId" clId="{7B139F2A-7DD0-45BE-BD70-504403F247C0}" dt="2024-11-07T07:10:10.571" v="146" actId="2711"/>
        <pc:sldMkLst>
          <pc:docMk/>
          <pc:sldMk cId="4167629055" sldId="276"/>
        </pc:sldMkLst>
        <pc:spChg chg="mod">
          <ac:chgData name="" userId="44a395257317818e" providerId="LiveId" clId="{7B139F2A-7DD0-45BE-BD70-504403F247C0}" dt="2024-11-07T07:08:48.676" v="137" actId="2711"/>
          <ac:spMkLst>
            <pc:docMk/>
            <pc:sldMk cId="4167629055" sldId="276"/>
            <ac:spMk id="6" creationId="{DFA7B057-44A4-BB16-6462-80EE579E6BC5}"/>
          </ac:spMkLst>
        </pc:spChg>
        <pc:spChg chg="mod">
          <ac:chgData name="" userId="44a395257317818e" providerId="LiveId" clId="{7B139F2A-7DD0-45BE-BD70-504403F247C0}" dt="2024-11-07T07:09:03.961" v="138" actId="2711"/>
          <ac:spMkLst>
            <pc:docMk/>
            <pc:sldMk cId="4167629055" sldId="276"/>
            <ac:spMk id="7" creationId="{624A1AA5-09FB-B396-B405-1497E56043F4}"/>
          </ac:spMkLst>
        </pc:spChg>
        <pc:spChg chg="mod">
          <ac:chgData name="" userId="44a395257317818e" providerId="LiveId" clId="{7B139F2A-7DD0-45BE-BD70-504403F247C0}" dt="2024-11-07T07:09:14.987" v="139" actId="2711"/>
          <ac:spMkLst>
            <pc:docMk/>
            <pc:sldMk cId="4167629055" sldId="276"/>
            <ac:spMk id="8" creationId="{4FBFF636-6229-B45E-792F-2AE6E57848E7}"/>
          </ac:spMkLst>
        </pc:spChg>
        <pc:spChg chg="mod">
          <ac:chgData name="" userId="44a395257317818e" providerId="LiveId" clId="{7B139F2A-7DD0-45BE-BD70-504403F247C0}" dt="2024-11-07T07:09:37.760" v="141" actId="255"/>
          <ac:spMkLst>
            <pc:docMk/>
            <pc:sldMk cId="4167629055" sldId="276"/>
            <ac:spMk id="10" creationId="{10D5E8CC-8DCF-3994-1C84-1F1FCADFCAD9}"/>
          </ac:spMkLst>
        </pc:spChg>
        <pc:spChg chg="mod">
          <ac:chgData name="" userId="44a395257317818e" providerId="LiveId" clId="{7B139F2A-7DD0-45BE-BD70-504403F247C0}" dt="2024-11-07T07:09:53.441" v="144" actId="404"/>
          <ac:spMkLst>
            <pc:docMk/>
            <pc:sldMk cId="4167629055" sldId="276"/>
            <ac:spMk id="11" creationId="{78D56D95-3314-235A-3A0C-29EAEFE3C9F9}"/>
          </ac:spMkLst>
        </pc:spChg>
        <pc:spChg chg="mod">
          <ac:chgData name="" userId="44a395257317818e" providerId="LiveId" clId="{7B139F2A-7DD0-45BE-BD70-504403F247C0}" dt="2024-11-07T07:10:10.571" v="146" actId="2711"/>
          <ac:spMkLst>
            <pc:docMk/>
            <pc:sldMk cId="4167629055" sldId="276"/>
            <ac:spMk id="12" creationId="{C41FF0FF-4F71-73B4-40FF-43326570007E}"/>
          </ac:spMkLst>
        </pc:spChg>
      </pc:sldChg>
      <pc:sldChg chg="modSp">
        <pc:chgData name="" userId="44a395257317818e" providerId="LiveId" clId="{7B139F2A-7DD0-45BE-BD70-504403F247C0}" dt="2024-11-18T14:03:20.130" v="2176" actId="403"/>
        <pc:sldMkLst>
          <pc:docMk/>
          <pc:sldMk cId="39379838" sldId="278"/>
        </pc:sldMkLst>
        <pc:spChg chg="mod">
          <ac:chgData name="" userId="44a395257317818e" providerId="LiveId" clId="{7B139F2A-7DD0-45BE-BD70-504403F247C0}" dt="2024-11-18T14:03:20.130" v="2176" actId="403"/>
          <ac:spMkLst>
            <pc:docMk/>
            <pc:sldMk cId="39379838" sldId="278"/>
            <ac:spMk id="4" creationId="{79E5E3E3-4CB7-090B-A1CC-8BB581F0E8D8}"/>
          </ac:spMkLst>
        </pc:spChg>
      </pc:sldChg>
      <pc:sldChg chg="addSp delSp modSp add">
        <pc:chgData name="" userId="44a395257317818e" providerId="LiveId" clId="{7B139F2A-7DD0-45BE-BD70-504403F247C0}" dt="2024-11-08T08:02:43.127" v="155"/>
        <pc:sldMkLst>
          <pc:docMk/>
          <pc:sldMk cId="2281295047" sldId="279"/>
        </pc:sldMkLst>
        <pc:spChg chg="mod">
          <ac:chgData name="" userId="44a395257317818e" providerId="LiveId" clId="{7B139F2A-7DD0-45BE-BD70-504403F247C0}" dt="2024-11-05T17:44:27.420" v="77" actId="2711"/>
          <ac:spMkLst>
            <pc:docMk/>
            <pc:sldMk cId="2281295047" sldId="279"/>
            <ac:spMk id="2" creationId="{CD3D9D5A-77C2-487C-BC50-8AC1F8C66D7E}"/>
          </ac:spMkLst>
        </pc:spChg>
        <pc:spChg chg="del">
          <ac:chgData name="" userId="44a395257317818e" providerId="LiveId" clId="{7B139F2A-7DD0-45BE-BD70-504403F247C0}" dt="2024-11-05T17:44:40.623" v="78"/>
          <ac:spMkLst>
            <pc:docMk/>
            <pc:sldMk cId="2281295047" sldId="279"/>
            <ac:spMk id="3" creationId="{DDECD8F3-31BC-46FB-913F-52CC7A511239}"/>
          </ac:spMkLst>
        </pc:spChg>
        <pc:picChg chg="add">
          <ac:chgData name="" userId="44a395257317818e" providerId="LiveId" clId="{7B139F2A-7DD0-45BE-BD70-504403F247C0}" dt="2024-11-08T08:02:43.127" v="155"/>
          <ac:picMkLst>
            <pc:docMk/>
            <pc:sldMk cId="2281295047" sldId="279"/>
            <ac:picMk id="3" creationId="{5B244B4B-EE7F-4A05-8816-9A3E202EEB23}"/>
          </ac:picMkLst>
        </pc:picChg>
      </pc:sldChg>
      <pc:sldChg chg="addSp delSp modSp add">
        <pc:chgData name="" userId="44a395257317818e" providerId="LiveId" clId="{7B139F2A-7DD0-45BE-BD70-504403F247C0}" dt="2024-11-18T14:03:55.746" v="2179" actId="403"/>
        <pc:sldMkLst>
          <pc:docMk/>
          <pc:sldMk cId="1334384512" sldId="280"/>
        </pc:sldMkLst>
        <pc:spChg chg="mod">
          <ac:chgData name="" userId="44a395257317818e" providerId="LiveId" clId="{7B139F2A-7DD0-45BE-BD70-504403F247C0}" dt="2024-11-18T14:03:55.746" v="2179" actId="403"/>
          <ac:spMkLst>
            <pc:docMk/>
            <pc:sldMk cId="1334384512" sldId="280"/>
            <ac:spMk id="7" creationId="{3B454450-C9AE-7B53-518F-36FEFB632617}"/>
          </ac:spMkLst>
        </pc:spChg>
        <pc:spChg chg="mod">
          <ac:chgData name="" userId="44a395257317818e" providerId="LiveId" clId="{7B139F2A-7DD0-45BE-BD70-504403F247C0}" dt="2024-11-18T13:55:47.781" v="964" actId="14100"/>
          <ac:spMkLst>
            <pc:docMk/>
            <pc:sldMk cId="1334384512" sldId="280"/>
            <ac:spMk id="8" creationId="{B128E810-3BB9-023C-6C75-24A5C65EEC12}"/>
          </ac:spMkLst>
        </pc:spChg>
        <pc:picChg chg="del">
          <ac:chgData name="" userId="44a395257317818e" providerId="LiveId" clId="{7B139F2A-7DD0-45BE-BD70-504403F247C0}" dt="2024-11-18T13:53:37.309" v="835"/>
          <ac:picMkLst>
            <pc:docMk/>
            <pc:sldMk cId="1334384512" sldId="280"/>
            <ac:picMk id="3" creationId="{F2925EE7-4240-EA9A-D915-27FFE8CB6DE9}"/>
          </ac:picMkLst>
        </pc:picChg>
        <pc:picChg chg="add mod">
          <ac:chgData name="" userId="44a395257317818e" providerId="LiveId" clId="{7B139F2A-7DD0-45BE-BD70-504403F247C0}" dt="2024-11-18T13:53:55.123" v="837" actId="1076"/>
          <ac:picMkLst>
            <pc:docMk/>
            <pc:sldMk cId="1334384512" sldId="280"/>
            <ac:picMk id="6" creationId="{7A124B37-A500-45B1-AB86-79EA6C64C369}"/>
          </ac:picMkLst>
        </pc:picChg>
      </pc:sldChg>
      <pc:sldMasterChg chg="modSldLayout">
        <pc:chgData name="" userId="44a395257317818e" providerId="LiveId" clId="{7B139F2A-7DD0-45BE-BD70-504403F247C0}" dt="2024-11-05T17:41:45.252" v="48"/>
        <pc:sldMasterMkLst>
          <pc:docMk/>
          <pc:sldMasterMk cId="564640482" sldId="2147484285"/>
        </pc:sldMasterMkLst>
        <pc:sldLayoutChg chg="delSp">
          <pc:chgData name="" userId="44a395257317818e" providerId="LiveId" clId="{7B139F2A-7DD0-45BE-BD70-504403F247C0}" dt="2024-11-05T17:41:45.252" v="48"/>
          <pc:sldLayoutMkLst>
            <pc:docMk/>
            <pc:sldMasterMk cId="564640482" sldId="2147484285"/>
            <pc:sldLayoutMk cId="1039591938" sldId="2147484303"/>
          </pc:sldLayoutMkLst>
          <pc:grpChg chg="del">
            <ac:chgData name="" userId="44a395257317818e" providerId="LiveId" clId="{7B139F2A-7DD0-45BE-BD70-504403F247C0}" dt="2024-11-05T17:41:45.252" v="48"/>
            <ac:grpSpMkLst>
              <pc:docMk/>
              <pc:sldMasterMk cId="564640482" sldId="2147484285"/>
              <pc:sldLayoutMk cId="1039591938" sldId="2147484303"/>
              <ac:grpSpMk id="390" creationId="{00000000-0000-0000-0000-000000000000}"/>
            </ac:grpSpMkLst>
          </pc:grpChg>
          <pc:grpChg chg="del">
            <ac:chgData name="" userId="44a395257317818e" providerId="LiveId" clId="{7B139F2A-7DD0-45BE-BD70-504403F247C0}" dt="2024-11-05T17:41:45.252" v="48"/>
            <ac:grpSpMkLst>
              <pc:docMk/>
              <pc:sldMasterMk cId="564640482" sldId="2147484285"/>
              <pc:sldLayoutMk cId="1039591938" sldId="2147484303"/>
              <ac:grpSpMk id="397" creationId="{00000000-0000-0000-0000-000000000000}"/>
            </ac:grpSpMkLst>
          </pc:gr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58FE16-2FC1-46EB-AD76-1BAE788323BF}" type="datetimeFigureOut">
              <a:rPr lang="en-US" smtClean="0"/>
              <a:t>11/20/2024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27E8EF-D175-48FF-80D8-1C08A5006DFF}" type="slidenum">
              <a:rPr lang="en-US" smtClean="0"/>
              <a:t>‹#›</a:t>
            </a:fld>
            <a:endParaRPr lang="en-US"/>
          </a:p>
        </p:txBody>
      </p:sp>
    </p:spTree>
    <p:extLst>
      <p:ext uri="{BB962C8B-B14F-4D97-AF65-F5344CB8AC3E}">
        <p14:creationId xmlns:p14="http://schemas.microsoft.com/office/powerpoint/2010/main" val="1642192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openxmlformats.org/officeDocument/2006/relationships/hyperlink" Target="https://slidesgo.com/" TargetMode="External"/><Relationship Id="rId2" Type="http://schemas.openxmlformats.org/officeDocument/2006/relationships/image" Target="../media/image5.png"/><Relationship Id="rId1" Type="http://schemas.openxmlformats.org/officeDocument/2006/relationships/slideMaster" Target="../slideMasters/slideMaster6.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3" Type="http://schemas.openxmlformats.org/officeDocument/2006/relationships/hyperlink" Target="https://slidesgo.com/" TargetMode="External"/><Relationship Id="rId2" Type="http://schemas.openxmlformats.org/officeDocument/2006/relationships/image" Target="../media/image5.png"/><Relationship Id="rId1" Type="http://schemas.openxmlformats.org/officeDocument/2006/relationships/slideMaster" Target="../slideMasters/slideMaster7.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3" Type="http://schemas.openxmlformats.org/officeDocument/2006/relationships/hyperlink" Target="https://slidesgo.com/" TargetMode="External"/><Relationship Id="rId2" Type="http://schemas.openxmlformats.org/officeDocument/2006/relationships/image" Target="../media/image5.png"/><Relationship Id="rId1" Type="http://schemas.openxmlformats.org/officeDocument/2006/relationships/slideMaster" Target="../slideMasters/slideMaster8.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9.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s://bit.ly/3A1uf1Q" TargetMode="Externa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3" Type="http://schemas.openxmlformats.org/officeDocument/2006/relationships/hyperlink" Target="https://slidesgo.com/" TargetMode="External"/><Relationship Id="rId2" Type="http://schemas.openxmlformats.org/officeDocument/2006/relationships/image" Target="../media/image5.png"/><Relationship Id="rId1" Type="http://schemas.openxmlformats.org/officeDocument/2006/relationships/slideMaster" Target="../slideMasters/slideMaster11.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slidesgo.com/" TargetMode="External"/><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hyperlink" Target="https://slidesgo.com/" TargetMode="External"/><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hyperlink" Target="https://slidesgo.com/" TargetMode="External"/><Relationship Id="rId2" Type="http://schemas.openxmlformats.org/officeDocument/2006/relationships/image" Target="../media/image5.png"/><Relationship Id="rId1" Type="http://schemas.openxmlformats.org/officeDocument/2006/relationships/slideMaster" Target="../slideMasters/slideMaster4.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hyperlink" Target="https://slidesgo.com/" TargetMode="External"/><Relationship Id="rId2" Type="http://schemas.openxmlformats.org/officeDocument/2006/relationships/image" Target="../media/image5.png"/><Relationship Id="rId1" Type="http://schemas.openxmlformats.org/officeDocument/2006/relationships/slideMaster" Target="../slideMasters/slideMaster5.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637200" y="2501500"/>
            <a:ext cx="8917600" cy="12380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FFFFFF"/>
              </a:buClr>
              <a:buSzPts val="5200"/>
              <a:buNone/>
              <a:defRPr sz="6933">
                <a:solidFill>
                  <a:srgbClr val="FFFFFF"/>
                </a:solidFill>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4146567" y="3739500"/>
            <a:ext cx="3898800" cy="852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D9D9D9"/>
              </a:buClr>
              <a:buSzPts val="2800"/>
              <a:buNone/>
              <a:defRPr sz="2400">
                <a:solidFill>
                  <a:schemeClr val="lt1"/>
                </a:solidFill>
              </a:defRPr>
            </a:lvl1pPr>
            <a:lvl2pPr lvl="1" algn="ctr">
              <a:lnSpc>
                <a:spcPct val="100000"/>
              </a:lnSpc>
              <a:spcBef>
                <a:spcPts val="0"/>
              </a:spcBef>
              <a:spcAft>
                <a:spcPts val="0"/>
              </a:spcAft>
              <a:buClr>
                <a:srgbClr val="D9D9D9"/>
              </a:buClr>
              <a:buSzPts val="2800"/>
              <a:buNone/>
              <a:defRPr sz="3733">
                <a:solidFill>
                  <a:srgbClr val="D9D9D9"/>
                </a:solidFill>
              </a:defRPr>
            </a:lvl2pPr>
            <a:lvl3pPr lvl="2" algn="ctr">
              <a:lnSpc>
                <a:spcPct val="100000"/>
              </a:lnSpc>
              <a:spcBef>
                <a:spcPts val="0"/>
              </a:spcBef>
              <a:spcAft>
                <a:spcPts val="0"/>
              </a:spcAft>
              <a:buClr>
                <a:srgbClr val="D9D9D9"/>
              </a:buClr>
              <a:buSzPts val="2800"/>
              <a:buNone/>
              <a:defRPr sz="3733">
                <a:solidFill>
                  <a:srgbClr val="D9D9D9"/>
                </a:solidFill>
              </a:defRPr>
            </a:lvl3pPr>
            <a:lvl4pPr lvl="3" algn="ctr">
              <a:lnSpc>
                <a:spcPct val="100000"/>
              </a:lnSpc>
              <a:spcBef>
                <a:spcPts val="0"/>
              </a:spcBef>
              <a:spcAft>
                <a:spcPts val="0"/>
              </a:spcAft>
              <a:buClr>
                <a:srgbClr val="D9D9D9"/>
              </a:buClr>
              <a:buSzPts val="2800"/>
              <a:buNone/>
              <a:defRPr sz="3733">
                <a:solidFill>
                  <a:srgbClr val="D9D9D9"/>
                </a:solidFill>
              </a:defRPr>
            </a:lvl4pPr>
            <a:lvl5pPr lvl="4" algn="ctr">
              <a:lnSpc>
                <a:spcPct val="100000"/>
              </a:lnSpc>
              <a:spcBef>
                <a:spcPts val="0"/>
              </a:spcBef>
              <a:spcAft>
                <a:spcPts val="0"/>
              </a:spcAft>
              <a:buClr>
                <a:srgbClr val="D9D9D9"/>
              </a:buClr>
              <a:buSzPts val="2800"/>
              <a:buNone/>
              <a:defRPr sz="3733">
                <a:solidFill>
                  <a:srgbClr val="D9D9D9"/>
                </a:solidFill>
              </a:defRPr>
            </a:lvl5pPr>
            <a:lvl6pPr lvl="5" algn="ctr">
              <a:lnSpc>
                <a:spcPct val="100000"/>
              </a:lnSpc>
              <a:spcBef>
                <a:spcPts val="0"/>
              </a:spcBef>
              <a:spcAft>
                <a:spcPts val="0"/>
              </a:spcAft>
              <a:buClr>
                <a:srgbClr val="D9D9D9"/>
              </a:buClr>
              <a:buSzPts val="2800"/>
              <a:buNone/>
              <a:defRPr sz="3733">
                <a:solidFill>
                  <a:srgbClr val="D9D9D9"/>
                </a:solidFill>
              </a:defRPr>
            </a:lvl6pPr>
            <a:lvl7pPr lvl="6" algn="ctr">
              <a:lnSpc>
                <a:spcPct val="100000"/>
              </a:lnSpc>
              <a:spcBef>
                <a:spcPts val="0"/>
              </a:spcBef>
              <a:spcAft>
                <a:spcPts val="0"/>
              </a:spcAft>
              <a:buClr>
                <a:srgbClr val="D9D9D9"/>
              </a:buClr>
              <a:buSzPts val="2800"/>
              <a:buNone/>
              <a:defRPr sz="3733">
                <a:solidFill>
                  <a:srgbClr val="D9D9D9"/>
                </a:solidFill>
              </a:defRPr>
            </a:lvl7pPr>
            <a:lvl8pPr lvl="7" algn="ctr">
              <a:lnSpc>
                <a:spcPct val="100000"/>
              </a:lnSpc>
              <a:spcBef>
                <a:spcPts val="0"/>
              </a:spcBef>
              <a:spcAft>
                <a:spcPts val="0"/>
              </a:spcAft>
              <a:buClr>
                <a:srgbClr val="D9D9D9"/>
              </a:buClr>
              <a:buSzPts val="2800"/>
              <a:buNone/>
              <a:defRPr sz="3733">
                <a:solidFill>
                  <a:srgbClr val="D9D9D9"/>
                </a:solidFill>
              </a:defRPr>
            </a:lvl8pPr>
            <a:lvl9pPr lvl="8" algn="ctr">
              <a:lnSpc>
                <a:spcPct val="100000"/>
              </a:lnSpc>
              <a:spcBef>
                <a:spcPts val="0"/>
              </a:spcBef>
              <a:spcAft>
                <a:spcPts val="0"/>
              </a:spcAft>
              <a:buClr>
                <a:srgbClr val="D9D9D9"/>
              </a:buClr>
              <a:buSzPts val="2800"/>
              <a:buNone/>
              <a:defRPr sz="3733">
                <a:solidFill>
                  <a:srgbClr val="D9D9D9"/>
                </a:solidFill>
              </a:defRPr>
            </a:lvl9pPr>
          </a:lstStyle>
          <a:p>
            <a:r>
              <a:rPr lang="en-US"/>
              <a:t>Click to edit Master subtitle style</a:t>
            </a:r>
            <a:endParaRPr/>
          </a:p>
        </p:txBody>
      </p:sp>
    </p:spTree>
    <p:extLst>
      <p:ext uri="{BB962C8B-B14F-4D97-AF65-F5344CB8AC3E}">
        <p14:creationId xmlns:p14="http://schemas.microsoft.com/office/powerpoint/2010/main" val="2747905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1"/>
          <p:cNvSpPr txBox="1">
            <a:spLocks noGrp="1"/>
          </p:cNvSpPr>
          <p:nvPr>
            <p:ph type="title" hasCustomPrompt="1"/>
          </p:nvPr>
        </p:nvSpPr>
        <p:spPr>
          <a:xfrm>
            <a:off x="951000" y="3689751"/>
            <a:ext cx="10290000" cy="13104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8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1" name="Google Shape;41;p11"/>
          <p:cNvSpPr txBox="1">
            <a:spLocks noGrp="1"/>
          </p:cNvSpPr>
          <p:nvPr>
            <p:ph type="body" idx="1"/>
          </p:nvPr>
        </p:nvSpPr>
        <p:spPr>
          <a:xfrm>
            <a:off x="951000" y="5000151"/>
            <a:ext cx="10290000" cy="659600"/>
          </a:xfrm>
          <a:prstGeom prst="rect">
            <a:avLst/>
          </a:prstGeom>
        </p:spPr>
        <p:txBody>
          <a:bodyPr spcFirstLastPara="1" wrap="square" lIns="91425" tIns="91425" rIns="91425" bIns="91425" anchor="t" anchorCtr="0">
            <a:noAutofit/>
          </a:bodyPr>
          <a:lstStyle>
            <a:lvl1pPr marL="609585" lvl="0" indent="-423323" algn="ctr">
              <a:spcBef>
                <a:spcPts val="0"/>
              </a:spcBef>
              <a:spcAft>
                <a:spcPts val="0"/>
              </a:spcAft>
              <a:buSzPts val="1400"/>
              <a:buChar char="●"/>
              <a:defRPr sz="2400" b="1">
                <a:latin typeface="Orbitron"/>
                <a:ea typeface="Orbitron"/>
                <a:cs typeface="Orbitron"/>
                <a:sym typeface="Orbitron"/>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pPr lvl="0"/>
            <a:r>
              <a:rPr lang="en-US"/>
              <a:t>Click to edit Master text styles</a:t>
            </a:r>
          </a:p>
        </p:txBody>
      </p:sp>
      <p:sp>
        <p:nvSpPr>
          <p:cNvPr id="42" name="Google Shape;42;p1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C8F85DA4-E0C3-4836-85FB-F555BD5ADB11}" type="slidenum">
              <a:rPr lang="en-US" smtClean="0"/>
              <a:t>‹#›</a:t>
            </a:fld>
            <a:endParaRPr lang="en-US"/>
          </a:p>
        </p:txBody>
      </p:sp>
    </p:spTree>
    <p:extLst>
      <p:ext uri="{BB962C8B-B14F-4D97-AF65-F5344CB8AC3E}">
        <p14:creationId xmlns:p14="http://schemas.microsoft.com/office/powerpoint/2010/main" val="209693169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9"/>
          <p:cNvSpPr txBox="1">
            <a:spLocks noGrp="1"/>
          </p:cNvSpPr>
          <p:nvPr>
            <p:ph type="title"/>
          </p:nvPr>
        </p:nvSpPr>
        <p:spPr>
          <a:xfrm>
            <a:off x="950967" y="1656933"/>
            <a:ext cx="47968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r>
              <a:rPr lang="en-US"/>
              <a:t>Click to edit Master title style</a:t>
            </a:r>
            <a:endParaRPr/>
          </a:p>
        </p:txBody>
      </p:sp>
      <p:sp>
        <p:nvSpPr>
          <p:cNvPr id="34" name="Google Shape;34;p9"/>
          <p:cNvSpPr txBox="1">
            <a:spLocks noGrp="1"/>
          </p:cNvSpPr>
          <p:nvPr>
            <p:ph type="subTitle" idx="1"/>
          </p:nvPr>
        </p:nvSpPr>
        <p:spPr>
          <a:xfrm>
            <a:off x="950967" y="3750133"/>
            <a:ext cx="47968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r>
              <a:rPr lang="en-US"/>
              <a:t>Click to edit Master subtitle style</a:t>
            </a:r>
            <a:endParaRPr/>
          </a:p>
        </p:txBody>
      </p:sp>
      <p:sp>
        <p:nvSpPr>
          <p:cNvPr id="35" name="Google Shape;35;p9"/>
          <p:cNvSpPr txBox="1">
            <a:spLocks noGrp="1"/>
          </p:cNvSpPr>
          <p:nvPr>
            <p:ph type="body" idx="2"/>
          </p:nvPr>
        </p:nvSpPr>
        <p:spPr>
          <a:xfrm>
            <a:off x="6586000" y="965433"/>
            <a:ext cx="4655200" cy="4926800"/>
          </a:xfrm>
          <a:prstGeom prst="rect">
            <a:avLst/>
          </a:prstGeom>
        </p:spPr>
        <p:txBody>
          <a:bodyPr spcFirstLastPara="1" wrap="square" lIns="91425" tIns="91425" rIns="91425" bIns="91425" anchor="ctr" anchorCtr="0">
            <a:noAutofit/>
          </a:bodyPr>
          <a:lstStyle>
            <a:lvl1pPr marL="609585" lvl="0" indent="-423323">
              <a:spcBef>
                <a:spcPts val="0"/>
              </a:spcBef>
              <a:spcAft>
                <a:spcPts val="0"/>
              </a:spcAft>
              <a:buSzPts val="14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360208296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10"/>
          <p:cNvSpPr txBox="1">
            <a:spLocks noGrp="1"/>
          </p:cNvSpPr>
          <p:nvPr>
            <p:ph type="body" idx="1"/>
          </p:nvPr>
        </p:nvSpPr>
        <p:spPr>
          <a:xfrm>
            <a:off x="950967" y="5325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400"/>
              <a:buNone/>
              <a:defRPr/>
            </a:lvl1pPr>
          </a:lstStyle>
          <a:p>
            <a:pPr lvl="0"/>
            <a:r>
              <a:rPr lang="en-US"/>
              <a:t>Click to edit Master text styles</a:t>
            </a:r>
          </a:p>
        </p:txBody>
      </p:sp>
      <p:sp>
        <p:nvSpPr>
          <p:cNvPr id="38" name="Google Shape;38;p1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1881346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Big number">
  <p:cSld name="Big number">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1"/>
          <p:cNvSpPr txBox="1">
            <a:spLocks noGrp="1"/>
          </p:cNvSpPr>
          <p:nvPr>
            <p:ph type="title" hasCustomPrompt="1"/>
          </p:nvPr>
        </p:nvSpPr>
        <p:spPr>
          <a:xfrm>
            <a:off x="951000" y="3689751"/>
            <a:ext cx="10290000" cy="13104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8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1" name="Google Shape;41;p11"/>
          <p:cNvSpPr txBox="1">
            <a:spLocks noGrp="1"/>
          </p:cNvSpPr>
          <p:nvPr>
            <p:ph type="body" idx="1"/>
          </p:nvPr>
        </p:nvSpPr>
        <p:spPr>
          <a:xfrm>
            <a:off x="951000" y="5000151"/>
            <a:ext cx="10290000" cy="659600"/>
          </a:xfrm>
          <a:prstGeom prst="rect">
            <a:avLst/>
          </a:prstGeom>
        </p:spPr>
        <p:txBody>
          <a:bodyPr spcFirstLastPara="1" wrap="square" lIns="91425" tIns="91425" rIns="91425" bIns="91425" anchor="t" anchorCtr="0">
            <a:noAutofit/>
          </a:bodyPr>
          <a:lstStyle>
            <a:lvl1pPr marL="609585" lvl="0" indent="-423323" algn="ctr">
              <a:spcBef>
                <a:spcPts val="0"/>
              </a:spcBef>
              <a:spcAft>
                <a:spcPts val="0"/>
              </a:spcAft>
              <a:buSzPts val="1400"/>
              <a:buChar char="●"/>
              <a:defRPr sz="2400" b="1">
                <a:latin typeface="Orbitron"/>
                <a:ea typeface="Orbitron"/>
                <a:cs typeface="Orbitron"/>
                <a:sym typeface="Orbitron"/>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pPr lvl="0"/>
            <a:r>
              <a:rPr lang="en-US"/>
              <a:t>Click to edit Master text styles</a:t>
            </a:r>
          </a:p>
        </p:txBody>
      </p:sp>
      <p:sp>
        <p:nvSpPr>
          <p:cNvPr id="42" name="Google Shape;42;p1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2517643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1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C8F85DA4-E0C3-4836-85FB-F555BD5ADB11}" type="slidenum">
              <a:rPr lang="en-US" smtClean="0"/>
              <a:t>‹#›</a:t>
            </a:fld>
            <a:endParaRPr lang="en-US"/>
          </a:p>
        </p:txBody>
      </p:sp>
      <p:sp>
        <p:nvSpPr>
          <p:cNvPr id="45" name="Google Shape;45;p12"/>
          <p:cNvSpPr/>
          <p:nvPr/>
        </p:nvSpPr>
        <p:spPr>
          <a:xfrm>
            <a:off x="-133" y="-12667"/>
            <a:ext cx="12192000" cy="685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393432110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Background">
  <p:cSld name="Background">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1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9179895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14"/>
          <p:cNvSpPr txBox="1">
            <a:spLocks noGrp="1"/>
          </p:cNvSpPr>
          <p:nvPr>
            <p:ph type="title"/>
          </p:nvPr>
        </p:nvSpPr>
        <p:spPr>
          <a:xfrm rot="-5400000">
            <a:off x="-1435433" y="3106233"/>
            <a:ext cx="5411200" cy="637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50" name="Google Shape;50;p14"/>
          <p:cNvSpPr txBox="1">
            <a:spLocks noGrp="1"/>
          </p:cNvSpPr>
          <p:nvPr>
            <p:ph type="subTitle" idx="1"/>
          </p:nvPr>
        </p:nvSpPr>
        <p:spPr>
          <a:xfrm>
            <a:off x="3081480" y="1040133"/>
            <a:ext cx="3488400" cy="361200"/>
          </a:xfrm>
          <a:prstGeom prst="rect">
            <a:avLst/>
          </a:prstGeom>
        </p:spPr>
        <p:txBody>
          <a:bodyPr spcFirstLastPara="1" wrap="square" lIns="91425" tIns="91425" rIns="91425" bIns="91425" anchor="t" anchorCtr="0">
            <a:noAutofit/>
          </a:bodyPr>
          <a:lstStyle>
            <a:lvl1pPr lvl="0">
              <a:spcBef>
                <a:spcPts val="0"/>
              </a:spcBef>
              <a:spcAft>
                <a:spcPts val="0"/>
              </a:spcAft>
              <a:buSzPts val="1800"/>
              <a:buFont typeface="Comfortaa"/>
              <a:buNone/>
              <a:defRPr sz="2400">
                <a:solidFill>
                  <a:schemeClr val="lt1"/>
                </a:solidFill>
                <a:latin typeface="Orbitron Medium"/>
                <a:ea typeface="Orbitron Medium"/>
                <a:cs typeface="Orbitron Medium"/>
                <a:sym typeface="Orbitron Medium"/>
              </a:defRPr>
            </a:lvl1pPr>
            <a:lvl2pPr lvl="1">
              <a:spcBef>
                <a:spcPts val="2133"/>
              </a:spcBef>
              <a:spcAft>
                <a:spcPts val="0"/>
              </a:spcAft>
              <a:buSzPts val="1800"/>
              <a:buNone/>
              <a:defRPr sz="2400"/>
            </a:lvl2pPr>
            <a:lvl3pPr lvl="2">
              <a:spcBef>
                <a:spcPts val="2133"/>
              </a:spcBef>
              <a:spcAft>
                <a:spcPts val="0"/>
              </a:spcAft>
              <a:buSzPts val="1800"/>
              <a:buNone/>
              <a:defRPr sz="2400"/>
            </a:lvl3pPr>
            <a:lvl4pPr lvl="3">
              <a:spcBef>
                <a:spcPts val="2133"/>
              </a:spcBef>
              <a:spcAft>
                <a:spcPts val="0"/>
              </a:spcAft>
              <a:buSzPts val="1800"/>
              <a:buNone/>
              <a:defRPr sz="2400"/>
            </a:lvl4pPr>
            <a:lvl5pPr lvl="4">
              <a:spcBef>
                <a:spcPts val="2133"/>
              </a:spcBef>
              <a:spcAft>
                <a:spcPts val="0"/>
              </a:spcAft>
              <a:buSzPts val="1800"/>
              <a:buNone/>
              <a:defRPr sz="2400"/>
            </a:lvl5pPr>
            <a:lvl6pPr lvl="5">
              <a:spcBef>
                <a:spcPts val="2133"/>
              </a:spcBef>
              <a:spcAft>
                <a:spcPts val="0"/>
              </a:spcAft>
              <a:buSzPts val="1800"/>
              <a:buNone/>
              <a:defRPr sz="2400"/>
            </a:lvl6pPr>
            <a:lvl7pPr lvl="6">
              <a:spcBef>
                <a:spcPts val="2133"/>
              </a:spcBef>
              <a:spcAft>
                <a:spcPts val="0"/>
              </a:spcAft>
              <a:buSzPts val="1800"/>
              <a:buNone/>
              <a:defRPr sz="2400"/>
            </a:lvl7pPr>
            <a:lvl8pPr lvl="7">
              <a:spcBef>
                <a:spcPts val="2133"/>
              </a:spcBef>
              <a:spcAft>
                <a:spcPts val="0"/>
              </a:spcAft>
              <a:buSzPts val="1800"/>
              <a:buNone/>
              <a:defRPr sz="2400"/>
            </a:lvl8pPr>
            <a:lvl9pPr lvl="8">
              <a:spcBef>
                <a:spcPts val="2133"/>
              </a:spcBef>
              <a:spcAft>
                <a:spcPts val="2133"/>
              </a:spcAft>
              <a:buSzPts val="1800"/>
              <a:buNone/>
              <a:defRPr sz="2400"/>
            </a:lvl9pPr>
          </a:lstStyle>
          <a:p>
            <a:r>
              <a:rPr lang="en-US"/>
              <a:t>Click to edit Master subtitle style</a:t>
            </a:r>
            <a:endParaRPr/>
          </a:p>
        </p:txBody>
      </p:sp>
      <p:sp>
        <p:nvSpPr>
          <p:cNvPr id="51" name="Google Shape;51;p14"/>
          <p:cNvSpPr txBox="1">
            <a:spLocks noGrp="1"/>
          </p:cNvSpPr>
          <p:nvPr>
            <p:ph type="body" idx="2"/>
          </p:nvPr>
        </p:nvSpPr>
        <p:spPr>
          <a:xfrm>
            <a:off x="3081467" y="1434067"/>
            <a:ext cx="3218800" cy="9740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pPr lvl="0"/>
            <a:r>
              <a:rPr lang="en-US"/>
              <a:t>Click to edit Master text styles</a:t>
            </a:r>
          </a:p>
        </p:txBody>
      </p:sp>
      <p:sp>
        <p:nvSpPr>
          <p:cNvPr id="52" name="Google Shape;52;p14"/>
          <p:cNvSpPr txBox="1">
            <a:spLocks noGrp="1"/>
          </p:cNvSpPr>
          <p:nvPr>
            <p:ph type="subTitle" idx="3"/>
          </p:nvPr>
        </p:nvSpPr>
        <p:spPr>
          <a:xfrm>
            <a:off x="3081480" y="2613300"/>
            <a:ext cx="34884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2400">
                <a:solidFill>
                  <a:schemeClr val="lt1"/>
                </a:solidFill>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53" name="Google Shape;53;p14"/>
          <p:cNvSpPr txBox="1">
            <a:spLocks noGrp="1"/>
          </p:cNvSpPr>
          <p:nvPr>
            <p:ph type="body" idx="4"/>
          </p:nvPr>
        </p:nvSpPr>
        <p:spPr>
          <a:xfrm>
            <a:off x="3081467" y="3012863"/>
            <a:ext cx="3218800" cy="97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54" name="Google Shape;54;p14"/>
          <p:cNvSpPr txBox="1">
            <a:spLocks noGrp="1"/>
          </p:cNvSpPr>
          <p:nvPr>
            <p:ph type="subTitle" idx="5"/>
          </p:nvPr>
        </p:nvSpPr>
        <p:spPr>
          <a:xfrm>
            <a:off x="3081651" y="4183667"/>
            <a:ext cx="34884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2400">
                <a:solidFill>
                  <a:schemeClr val="lt1"/>
                </a:solidFill>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55" name="Google Shape;55;p14"/>
          <p:cNvSpPr txBox="1">
            <a:spLocks noGrp="1"/>
          </p:cNvSpPr>
          <p:nvPr>
            <p:ph type="body" idx="6"/>
          </p:nvPr>
        </p:nvSpPr>
        <p:spPr>
          <a:xfrm>
            <a:off x="3081467" y="4568737"/>
            <a:ext cx="3218800" cy="97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56" name="Google Shape;56;p14"/>
          <p:cNvSpPr txBox="1">
            <a:spLocks noGrp="1"/>
          </p:cNvSpPr>
          <p:nvPr>
            <p:ph type="subTitle" idx="7"/>
          </p:nvPr>
        </p:nvSpPr>
        <p:spPr>
          <a:xfrm>
            <a:off x="7973535" y="1040133"/>
            <a:ext cx="32188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57" name="Google Shape;57;p14"/>
          <p:cNvSpPr txBox="1">
            <a:spLocks noGrp="1"/>
          </p:cNvSpPr>
          <p:nvPr>
            <p:ph type="body" idx="8"/>
          </p:nvPr>
        </p:nvSpPr>
        <p:spPr>
          <a:xfrm>
            <a:off x="7973533" y="1434067"/>
            <a:ext cx="3218800" cy="97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58" name="Google Shape;58;p14"/>
          <p:cNvSpPr txBox="1">
            <a:spLocks noGrp="1"/>
          </p:cNvSpPr>
          <p:nvPr>
            <p:ph type="subTitle" idx="9"/>
          </p:nvPr>
        </p:nvSpPr>
        <p:spPr>
          <a:xfrm>
            <a:off x="7973529" y="2613300"/>
            <a:ext cx="32188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59" name="Google Shape;59;p14"/>
          <p:cNvSpPr txBox="1">
            <a:spLocks noGrp="1"/>
          </p:cNvSpPr>
          <p:nvPr>
            <p:ph type="body" idx="13"/>
          </p:nvPr>
        </p:nvSpPr>
        <p:spPr>
          <a:xfrm>
            <a:off x="7973533" y="3012867"/>
            <a:ext cx="3218800" cy="97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60" name="Google Shape;60;p14"/>
          <p:cNvSpPr txBox="1">
            <a:spLocks noGrp="1"/>
          </p:cNvSpPr>
          <p:nvPr>
            <p:ph type="subTitle" idx="14"/>
          </p:nvPr>
        </p:nvSpPr>
        <p:spPr>
          <a:xfrm>
            <a:off x="7952764" y="4183667"/>
            <a:ext cx="32188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61" name="Google Shape;61;p14"/>
          <p:cNvSpPr txBox="1">
            <a:spLocks noGrp="1"/>
          </p:cNvSpPr>
          <p:nvPr>
            <p:ph type="body" idx="15"/>
          </p:nvPr>
        </p:nvSpPr>
        <p:spPr>
          <a:xfrm>
            <a:off x="7973433" y="4568745"/>
            <a:ext cx="3218800" cy="97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62" name="Google Shape;62;p14"/>
          <p:cNvSpPr txBox="1">
            <a:spLocks noGrp="1"/>
          </p:cNvSpPr>
          <p:nvPr>
            <p:ph type="title" idx="16" hasCustomPrompt="1"/>
          </p:nvPr>
        </p:nvSpPr>
        <p:spPr>
          <a:xfrm>
            <a:off x="1674867" y="1141733"/>
            <a:ext cx="1406800" cy="58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
        <p:nvSpPr>
          <p:cNvPr id="63" name="Google Shape;63;p14"/>
          <p:cNvSpPr txBox="1">
            <a:spLocks noGrp="1"/>
          </p:cNvSpPr>
          <p:nvPr>
            <p:ph type="title" idx="17" hasCustomPrompt="1"/>
          </p:nvPr>
        </p:nvSpPr>
        <p:spPr>
          <a:xfrm>
            <a:off x="1674867" y="2694200"/>
            <a:ext cx="1406800" cy="58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
        <p:nvSpPr>
          <p:cNvPr id="64" name="Google Shape;64;p14"/>
          <p:cNvSpPr txBox="1">
            <a:spLocks noGrp="1"/>
          </p:cNvSpPr>
          <p:nvPr>
            <p:ph type="title" idx="18" hasCustomPrompt="1"/>
          </p:nvPr>
        </p:nvSpPr>
        <p:spPr>
          <a:xfrm>
            <a:off x="1631900" y="4246667"/>
            <a:ext cx="1406800" cy="58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
        <p:nvSpPr>
          <p:cNvPr id="65" name="Google Shape;65;p14"/>
          <p:cNvSpPr txBox="1">
            <a:spLocks noGrp="1"/>
          </p:cNvSpPr>
          <p:nvPr>
            <p:ph type="title" idx="19" hasCustomPrompt="1"/>
          </p:nvPr>
        </p:nvSpPr>
        <p:spPr>
          <a:xfrm>
            <a:off x="6545967" y="1141733"/>
            <a:ext cx="1406800" cy="58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
        <p:nvSpPr>
          <p:cNvPr id="66" name="Google Shape;66;p14"/>
          <p:cNvSpPr txBox="1">
            <a:spLocks noGrp="1"/>
          </p:cNvSpPr>
          <p:nvPr>
            <p:ph type="title" idx="20" hasCustomPrompt="1"/>
          </p:nvPr>
        </p:nvSpPr>
        <p:spPr>
          <a:xfrm>
            <a:off x="6545967" y="2694200"/>
            <a:ext cx="1406800" cy="58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
        <p:nvSpPr>
          <p:cNvPr id="67" name="Google Shape;67;p14"/>
          <p:cNvSpPr txBox="1">
            <a:spLocks noGrp="1"/>
          </p:cNvSpPr>
          <p:nvPr>
            <p:ph type="title" idx="21" hasCustomPrompt="1"/>
          </p:nvPr>
        </p:nvSpPr>
        <p:spPr>
          <a:xfrm>
            <a:off x="6503017" y="4246667"/>
            <a:ext cx="1406800" cy="58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Tree>
    <p:extLst>
      <p:ext uri="{BB962C8B-B14F-4D97-AF65-F5344CB8AC3E}">
        <p14:creationId xmlns:p14="http://schemas.microsoft.com/office/powerpoint/2010/main" val="304471284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and text 2">
  <p:cSld name="Title and text 2">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rot="-5400000">
            <a:off x="-1445233" y="3115633"/>
            <a:ext cx="5405200" cy="6128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70" name="Google Shape;70;p15"/>
          <p:cNvSpPr txBox="1">
            <a:spLocks noGrp="1"/>
          </p:cNvSpPr>
          <p:nvPr>
            <p:ph type="body" idx="1"/>
          </p:nvPr>
        </p:nvSpPr>
        <p:spPr>
          <a:xfrm>
            <a:off x="4054700" y="3920167"/>
            <a:ext cx="5145200" cy="2212400"/>
          </a:xfrm>
          <a:prstGeom prst="rect">
            <a:avLst/>
          </a:prstGeom>
        </p:spPr>
        <p:txBody>
          <a:bodyPr spcFirstLastPara="1" wrap="square" lIns="91425" tIns="91425" rIns="91425" bIns="91425" anchor="t" anchorCtr="0">
            <a:noAutofit/>
          </a:bodyPr>
          <a:lstStyle>
            <a:lvl1pPr marL="609585" lvl="0" indent="-423323" algn="ctr">
              <a:spcBef>
                <a:spcPts val="0"/>
              </a:spcBef>
              <a:spcAft>
                <a:spcPts val="0"/>
              </a:spcAft>
              <a:buSzPts val="14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285444852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Three columns">
  <p:cSld name="Three columns">
    <p:bg>
      <p:bgPr>
        <a:blipFill>
          <a:blip r:embed="rId2">
            <a:alphaModFix/>
          </a:blip>
          <a:stretch>
            <a:fillRect/>
          </a:stretch>
        </a:blipFill>
        <a:effectLst/>
      </p:bgPr>
    </p:bg>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rot="-5400000">
            <a:off x="-1438333" y="3105767"/>
            <a:ext cx="5416000" cy="637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73" name="Google Shape;73;p16"/>
          <p:cNvSpPr txBox="1">
            <a:spLocks noGrp="1"/>
          </p:cNvSpPr>
          <p:nvPr>
            <p:ph type="body" idx="1"/>
          </p:nvPr>
        </p:nvSpPr>
        <p:spPr>
          <a:xfrm>
            <a:off x="3059861" y="4387477"/>
            <a:ext cx="2962800" cy="10728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74" name="Google Shape;74;p16"/>
          <p:cNvSpPr txBox="1">
            <a:spLocks noGrp="1"/>
          </p:cNvSpPr>
          <p:nvPr>
            <p:ph type="body" idx="2"/>
          </p:nvPr>
        </p:nvSpPr>
        <p:spPr>
          <a:xfrm>
            <a:off x="5293261" y="2339756"/>
            <a:ext cx="2965600" cy="10728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75" name="Google Shape;75;p16"/>
          <p:cNvSpPr txBox="1">
            <a:spLocks noGrp="1"/>
          </p:cNvSpPr>
          <p:nvPr>
            <p:ph type="body" idx="3"/>
          </p:nvPr>
        </p:nvSpPr>
        <p:spPr>
          <a:xfrm>
            <a:off x="8277761" y="4047332"/>
            <a:ext cx="2962800" cy="10684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76" name="Google Shape;76;p16"/>
          <p:cNvSpPr txBox="1">
            <a:spLocks noGrp="1"/>
          </p:cNvSpPr>
          <p:nvPr>
            <p:ph type="title" idx="4" hasCustomPrompt="1"/>
          </p:nvPr>
        </p:nvSpPr>
        <p:spPr>
          <a:xfrm>
            <a:off x="2282267" y="4355633"/>
            <a:ext cx="822000" cy="583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800"/>
              <a:buNone/>
              <a:defRPr sz="2400">
                <a:solidFill>
                  <a:schemeClr val="lt1"/>
                </a:solidFill>
              </a:defRPr>
            </a:lvl1pPr>
            <a:lvl2pPr lvl="1" algn="r" rtl="0">
              <a:spcBef>
                <a:spcPts val="0"/>
              </a:spcBef>
              <a:spcAft>
                <a:spcPts val="0"/>
              </a:spcAft>
              <a:buClr>
                <a:schemeClr val="lt1"/>
              </a:buClr>
              <a:buSzPts val="12000"/>
              <a:buNone/>
              <a:defRPr sz="16000">
                <a:solidFill>
                  <a:schemeClr val="lt1"/>
                </a:solidFill>
              </a:defRPr>
            </a:lvl2pPr>
            <a:lvl3pPr lvl="2" algn="r" rtl="0">
              <a:spcBef>
                <a:spcPts val="0"/>
              </a:spcBef>
              <a:spcAft>
                <a:spcPts val="0"/>
              </a:spcAft>
              <a:buClr>
                <a:schemeClr val="lt1"/>
              </a:buClr>
              <a:buSzPts val="12000"/>
              <a:buNone/>
              <a:defRPr sz="16000">
                <a:solidFill>
                  <a:schemeClr val="lt1"/>
                </a:solidFill>
              </a:defRPr>
            </a:lvl3pPr>
            <a:lvl4pPr lvl="3" algn="r" rtl="0">
              <a:spcBef>
                <a:spcPts val="0"/>
              </a:spcBef>
              <a:spcAft>
                <a:spcPts val="0"/>
              </a:spcAft>
              <a:buClr>
                <a:schemeClr val="lt1"/>
              </a:buClr>
              <a:buSzPts val="12000"/>
              <a:buNone/>
              <a:defRPr sz="16000">
                <a:solidFill>
                  <a:schemeClr val="lt1"/>
                </a:solidFill>
              </a:defRPr>
            </a:lvl4pPr>
            <a:lvl5pPr lvl="4" algn="r" rtl="0">
              <a:spcBef>
                <a:spcPts val="0"/>
              </a:spcBef>
              <a:spcAft>
                <a:spcPts val="0"/>
              </a:spcAft>
              <a:buClr>
                <a:schemeClr val="lt1"/>
              </a:buClr>
              <a:buSzPts val="12000"/>
              <a:buNone/>
              <a:defRPr sz="16000">
                <a:solidFill>
                  <a:schemeClr val="lt1"/>
                </a:solidFill>
              </a:defRPr>
            </a:lvl5pPr>
            <a:lvl6pPr lvl="5" algn="r" rtl="0">
              <a:spcBef>
                <a:spcPts val="0"/>
              </a:spcBef>
              <a:spcAft>
                <a:spcPts val="0"/>
              </a:spcAft>
              <a:buClr>
                <a:schemeClr val="lt1"/>
              </a:buClr>
              <a:buSzPts val="12000"/>
              <a:buNone/>
              <a:defRPr sz="16000">
                <a:solidFill>
                  <a:schemeClr val="lt1"/>
                </a:solidFill>
              </a:defRPr>
            </a:lvl6pPr>
            <a:lvl7pPr lvl="6" algn="r" rtl="0">
              <a:spcBef>
                <a:spcPts val="0"/>
              </a:spcBef>
              <a:spcAft>
                <a:spcPts val="0"/>
              </a:spcAft>
              <a:buClr>
                <a:schemeClr val="lt1"/>
              </a:buClr>
              <a:buSzPts val="12000"/>
              <a:buNone/>
              <a:defRPr sz="16000">
                <a:solidFill>
                  <a:schemeClr val="lt1"/>
                </a:solidFill>
              </a:defRPr>
            </a:lvl7pPr>
            <a:lvl8pPr lvl="7" algn="r" rtl="0">
              <a:spcBef>
                <a:spcPts val="0"/>
              </a:spcBef>
              <a:spcAft>
                <a:spcPts val="0"/>
              </a:spcAft>
              <a:buClr>
                <a:schemeClr val="lt1"/>
              </a:buClr>
              <a:buSzPts val="12000"/>
              <a:buNone/>
              <a:defRPr sz="16000">
                <a:solidFill>
                  <a:schemeClr val="lt1"/>
                </a:solidFill>
              </a:defRPr>
            </a:lvl8pPr>
            <a:lvl9pPr lvl="8" algn="r" rtl="0">
              <a:spcBef>
                <a:spcPts val="0"/>
              </a:spcBef>
              <a:spcAft>
                <a:spcPts val="0"/>
              </a:spcAft>
              <a:buClr>
                <a:schemeClr val="lt1"/>
              </a:buClr>
              <a:buSzPts val="12000"/>
              <a:buNone/>
              <a:defRPr sz="16000">
                <a:solidFill>
                  <a:schemeClr val="lt1"/>
                </a:solidFill>
              </a:defRPr>
            </a:lvl9pPr>
          </a:lstStyle>
          <a:p>
            <a:r>
              <a:t>xx%</a:t>
            </a:r>
          </a:p>
        </p:txBody>
      </p:sp>
      <p:sp>
        <p:nvSpPr>
          <p:cNvPr id="77" name="Google Shape;77;p16"/>
          <p:cNvSpPr txBox="1">
            <a:spLocks noGrp="1"/>
          </p:cNvSpPr>
          <p:nvPr>
            <p:ph type="title" idx="5" hasCustomPrompt="1"/>
          </p:nvPr>
        </p:nvSpPr>
        <p:spPr>
          <a:xfrm>
            <a:off x="4515633" y="2301517"/>
            <a:ext cx="822000" cy="583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800"/>
              <a:buNone/>
              <a:defRPr sz="2400">
                <a:solidFill>
                  <a:schemeClr val="lt1"/>
                </a:solidFill>
              </a:defRPr>
            </a:lvl1pPr>
            <a:lvl2pPr lvl="1" algn="r" rtl="0">
              <a:spcBef>
                <a:spcPts val="0"/>
              </a:spcBef>
              <a:spcAft>
                <a:spcPts val="0"/>
              </a:spcAft>
              <a:buClr>
                <a:schemeClr val="lt1"/>
              </a:buClr>
              <a:buSzPts val="12000"/>
              <a:buNone/>
              <a:defRPr sz="16000">
                <a:solidFill>
                  <a:schemeClr val="lt1"/>
                </a:solidFill>
              </a:defRPr>
            </a:lvl2pPr>
            <a:lvl3pPr lvl="2" algn="r" rtl="0">
              <a:spcBef>
                <a:spcPts val="0"/>
              </a:spcBef>
              <a:spcAft>
                <a:spcPts val="0"/>
              </a:spcAft>
              <a:buClr>
                <a:schemeClr val="lt1"/>
              </a:buClr>
              <a:buSzPts val="12000"/>
              <a:buNone/>
              <a:defRPr sz="16000">
                <a:solidFill>
                  <a:schemeClr val="lt1"/>
                </a:solidFill>
              </a:defRPr>
            </a:lvl3pPr>
            <a:lvl4pPr lvl="3" algn="r" rtl="0">
              <a:spcBef>
                <a:spcPts val="0"/>
              </a:spcBef>
              <a:spcAft>
                <a:spcPts val="0"/>
              </a:spcAft>
              <a:buClr>
                <a:schemeClr val="lt1"/>
              </a:buClr>
              <a:buSzPts val="12000"/>
              <a:buNone/>
              <a:defRPr sz="16000">
                <a:solidFill>
                  <a:schemeClr val="lt1"/>
                </a:solidFill>
              </a:defRPr>
            </a:lvl4pPr>
            <a:lvl5pPr lvl="4" algn="r" rtl="0">
              <a:spcBef>
                <a:spcPts val="0"/>
              </a:spcBef>
              <a:spcAft>
                <a:spcPts val="0"/>
              </a:spcAft>
              <a:buClr>
                <a:schemeClr val="lt1"/>
              </a:buClr>
              <a:buSzPts val="12000"/>
              <a:buNone/>
              <a:defRPr sz="16000">
                <a:solidFill>
                  <a:schemeClr val="lt1"/>
                </a:solidFill>
              </a:defRPr>
            </a:lvl5pPr>
            <a:lvl6pPr lvl="5" algn="r" rtl="0">
              <a:spcBef>
                <a:spcPts val="0"/>
              </a:spcBef>
              <a:spcAft>
                <a:spcPts val="0"/>
              </a:spcAft>
              <a:buClr>
                <a:schemeClr val="lt1"/>
              </a:buClr>
              <a:buSzPts val="12000"/>
              <a:buNone/>
              <a:defRPr sz="16000">
                <a:solidFill>
                  <a:schemeClr val="lt1"/>
                </a:solidFill>
              </a:defRPr>
            </a:lvl6pPr>
            <a:lvl7pPr lvl="6" algn="r" rtl="0">
              <a:spcBef>
                <a:spcPts val="0"/>
              </a:spcBef>
              <a:spcAft>
                <a:spcPts val="0"/>
              </a:spcAft>
              <a:buClr>
                <a:schemeClr val="lt1"/>
              </a:buClr>
              <a:buSzPts val="12000"/>
              <a:buNone/>
              <a:defRPr sz="16000">
                <a:solidFill>
                  <a:schemeClr val="lt1"/>
                </a:solidFill>
              </a:defRPr>
            </a:lvl7pPr>
            <a:lvl8pPr lvl="7" algn="r" rtl="0">
              <a:spcBef>
                <a:spcPts val="0"/>
              </a:spcBef>
              <a:spcAft>
                <a:spcPts val="0"/>
              </a:spcAft>
              <a:buClr>
                <a:schemeClr val="lt1"/>
              </a:buClr>
              <a:buSzPts val="12000"/>
              <a:buNone/>
              <a:defRPr sz="16000">
                <a:solidFill>
                  <a:schemeClr val="lt1"/>
                </a:solidFill>
              </a:defRPr>
            </a:lvl8pPr>
            <a:lvl9pPr lvl="8" algn="r" rtl="0">
              <a:spcBef>
                <a:spcPts val="0"/>
              </a:spcBef>
              <a:spcAft>
                <a:spcPts val="0"/>
              </a:spcAft>
              <a:buClr>
                <a:schemeClr val="lt1"/>
              </a:buClr>
              <a:buSzPts val="12000"/>
              <a:buNone/>
              <a:defRPr sz="16000">
                <a:solidFill>
                  <a:schemeClr val="lt1"/>
                </a:solidFill>
              </a:defRPr>
            </a:lvl9pPr>
          </a:lstStyle>
          <a:p>
            <a:r>
              <a:t>xx%</a:t>
            </a:r>
          </a:p>
        </p:txBody>
      </p:sp>
      <p:sp>
        <p:nvSpPr>
          <p:cNvPr id="78" name="Google Shape;78;p16"/>
          <p:cNvSpPr txBox="1">
            <a:spLocks noGrp="1"/>
          </p:cNvSpPr>
          <p:nvPr>
            <p:ph type="title" idx="6" hasCustomPrompt="1"/>
          </p:nvPr>
        </p:nvSpPr>
        <p:spPr>
          <a:xfrm>
            <a:off x="7494067" y="4000033"/>
            <a:ext cx="822000" cy="583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800"/>
              <a:buNone/>
              <a:defRPr sz="2400">
                <a:solidFill>
                  <a:schemeClr val="lt1"/>
                </a:solidFill>
              </a:defRPr>
            </a:lvl1pPr>
            <a:lvl2pPr lvl="1" algn="r" rtl="0">
              <a:spcBef>
                <a:spcPts val="0"/>
              </a:spcBef>
              <a:spcAft>
                <a:spcPts val="0"/>
              </a:spcAft>
              <a:buClr>
                <a:schemeClr val="lt1"/>
              </a:buClr>
              <a:buSzPts val="12000"/>
              <a:buNone/>
              <a:defRPr sz="16000">
                <a:solidFill>
                  <a:schemeClr val="lt1"/>
                </a:solidFill>
              </a:defRPr>
            </a:lvl2pPr>
            <a:lvl3pPr lvl="2" algn="r" rtl="0">
              <a:spcBef>
                <a:spcPts val="0"/>
              </a:spcBef>
              <a:spcAft>
                <a:spcPts val="0"/>
              </a:spcAft>
              <a:buClr>
                <a:schemeClr val="lt1"/>
              </a:buClr>
              <a:buSzPts val="12000"/>
              <a:buNone/>
              <a:defRPr sz="16000">
                <a:solidFill>
                  <a:schemeClr val="lt1"/>
                </a:solidFill>
              </a:defRPr>
            </a:lvl3pPr>
            <a:lvl4pPr lvl="3" algn="r" rtl="0">
              <a:spcBef>
                <a:spcPts val="0"/>
              </a:spcBef>
              <a:spcAft>
                <a:spcPts val="0"/>
              </a:spcAft>
              <a:buClr>
                <a:schemeClr val="lt1"/>
              </a:buClr>
              <a:buSzPts val="12000"/>
              <a:buNone/>
              <a:defRPr sz="16000">
                <a:solidFill>
                  <a:schemeClr val="lt1"/>
                </a:solidFill>
              </a:defRPr>
            </a:lvl4pPr>
            <a:lvl5pPr lvl="4" algn="r" rtl="0">
              <a:spcBef>
                <a:spcPts val="0"/>
              </a:spcBef>
              <a:spcAft>
                <a:spcPts val="0"/>
              </a:spcAft>
              <a:buClr>
                <a:schemeClr val="lt1"/>
              </a:buClr>
              <a:buSzPts val="12000"/>
              <a:buNone/>
              <a:defRPr sz="16000">
                <a:solidFill>
                  <a:schemeClr val="lt1"/>
                </a:solidFill>
              </a:defRPr>
            </a:lvl5pPr>
            <a:lvl6pPr lvl="5" algn="r" rtl="0">
              <a:spcBef>
                <a:spcPts val="0"/>
              </a:spcBef>
              <a:spcAft>
                <a:spcPts val="0"/>
              </a:spcAft>
              <a:buClr>
                <a:schemeClr val="lt1"/>
              </a:buClr>
              <a:buSzPts val="12000"/>
              <a:buNone/>
              <a:defRPr sz="16000">
                <a:solidFill>
                  <a:schemeClr val="lt1"/>
                </a:solidFill>
              </a:defRPr>
            </a:lvl6pPr>
            <a:lvl7pPr lvl="6" algn="r" rtl="0">
              <a:spcBef>
                <a:spcPts val="0"/>
              </a:spcBef>
              <a:spcAft>
                <a:spcPts val="0"/>
              </a:spcAft>
              <a:buClr>
                <a:schemeClr val="lt1"/>
              </a:buClr>
              <a:buSzPts val="12000"/>
              <a:buNone/>
              <a:defRPr sz="16000">
                <a:solidFill>
                  <a:schemeClr val="lt1"/>
                </a:solidFill>
              </a:defRPr>
            </a:lvl7pPr>
            <a:lvl8pPr lvl="7" algn="r" rtl="0">
              <a:spcBef>
                <a:spcPts val="0"/>
              </a:spcBef>
              <a:spcAft>
                <a:spcPts val="0"/>
              </a:spcAft>
              <a:buClr>
                <a:schemeClr val="lt1"/>
              </a:buClr>
              <a:buSzPts val="12000"/>
              <a:buNone/>
              <a:defRPr sz="16000">
                <a:solidFill>
                  <a:schemeClr val="lt1"/>
                </a:solidFill>
              </a:defRPr>
            </a:lvl8pPr>
            <a:lvl9pPr lvl="8" algn="r" rtl="0">
              <a:spcBef>
                <a:spcPts val="0"/>
              </a:spcBef>
              <a:spcAft>
                <a:spcPts val="0"/>
              </a:spcAft>
              <a:buClr>
                <a:schemeClr val="lt1"/>
              </a:buClr>
              <a:buSzPts val="12000"/>
              <a:buNone/>
              <a:defRPr sz="16000">
                <a:solidFill>
                  <a:schemeClr val="lt1"/>
                </a:solidFill>
              </a:defRPr>
            </a:lvl9pPr>
          </a:lstStyle>
          <a:p>
            <a:r>
              <a:t>xx%</a:t>
            </a:r>
          </a:p>
        </p:txBody>
      </p:sp>
    </p:spTree>
    <p:extLst>
      <p:ext uri="{BB962C8B-B14F-4D97-AF65-F5344CB8AC3E}">
        <p14:creationId xmlns:p14="http://schemas.microsoft.com/office/powerpoint/2010/main" val="62136138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hree columns 2">
  <p:cSld name="Three columns 2">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rot="-5400000">
            <a:off x="-1322733" y="2987767"/>
            <a:ext cx="5418400" cy="8712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81" name="Google Shape;81;p17"/>
          <p:cNvSpPr txBox="1">
            <a:spLocks noGrp="1"/>
          </p:cNvSpPr>
          <p:nvPr>
            <p:ph type="subTitle" idx="1"/>
          </p:nvPr>
        </p:nvSpPr>
        <p:spPr>
          <a:xfrm>
            <a:off x="2668635" y="1703267"/>
            <a:ext cx="19940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82" name="Google Shape;82;p17"/>
          <p:cNvSpPr txBox="1">
            <a:spLocks noGrp="1"/>
          </p:cNvSpPr>
          <p:nvPr>
            <p:ph type="body" idx="2"/>
          </p:nvPr>
        </p:nvSpPr>
        <p:spPr>
          <a:xfrm>
            <a:off x="2637819" y="3000933"/>
            <a:ext cx="2155600" cy="11020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83" name="Google Shape;83;p17"/>
          <p:cNvSpPr txBox="1">
            <a:spLocks noGrp="1"/>
          </p:cNvSpPr>
          <p:nvPr>
            <p:ph type="subTitle" idx="3"/>
          </p:nvPr>
        </p:nvSpPr>
        <p:spPr>
          <a:xfrm>
            <a:off x="5795068" y="1702667"/>
            <a:ext cx="19940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84" name="Google Shape;84;p17"/>
          <p:cNvSpPr txBox="1">
            <a:spLocks noGrp="1"/>
          </p:cNvSpPr>
          <p:nvPr>
            <p:ph type="body" idx="4"/>
          </p:nvPr>
        </p:nvSpPr>
        <p:spPr>
          <a:xfrm>
            <a:off x="5777501" y="3003333"/>
            <a:ext cx="2158000" cy="1097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85" name="Google Shape;85;p17"/>
          <p:cNvSpPr txBox="1">
            <a:spLocks noGrp="1"/>
          </p:cNvSpPr>
          <p:nvPr>
            <p:ph type="subTitle" idx="5"/>
          </p:nvPr>
        </p:nvSpPr>
        <p:spPr>
          <a:xfrm>
            <a:off x="8921501" y="1703267"/>
            <a:ext cx="19940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86" name="Google Shape;86;p17"/>
          <p:cNvSpPr txBox="1">
            <a:spLocks noGrp="1"/>
          </p:cNvSpPr>
          <p:nvPr>
            <p:ph type="body" idx="6"/>
          </p:nvPr>
        </p:nvSpPr>
        <p:spPr>
          <a:xfrm>
            <a:off x="8919601" y="3003333"/>
            <a:ext cx="2158000" cy="1097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196590460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Six column">
  <p:cSld name="Six column">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rot="-5400000">
            <a:off x="-1311833" y="2984167"/>
            <a:ext cx="5411200" cy="885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89" name="Google Shape;89;p18"/>
          <p:cNvSpPr txBox="1">
            <a:spLocks noGrp="1"/>
          </p:cNvSpPr>
          <p:nvPr>
            <p:ph type="subTitle" idx="1"/>
          </p:nvPr>
        </p:nvSpPr>
        <p:spPr>
          <a:xfrm>
            <a:off x="2060705" y="2161100"/>
            <a:ext cx="26200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90" name="Google Shape;90;p18"/>
          <p:cNvSpPr txBox="1">
            <a:spLocks noGrp="1"/>
          </p:cNvSpPr>
          <p:nvPr>
            <p:ph type="body" idx="2"/>
          </p:nvPr>
        </p:nvSpPr>
        <p:spPr>
          <a:xfrm>
            <a:off x="2060705" y="2551851"/>
            <a:ext cx="26200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91" name="Google Shape;91;p18"/>
          <p:cNvSpPr txBox="1">
            <a:spLocks noGrp="1"/>
          </p:cNvSpPr>
          <p:nvPr>
            <p:ph type="subTitle" idx="3"/>
          </p:nvPr>
        </p:nvSpPr>
        <p:spPr>
          <a:xfrm>
            <a:off x="5340932" y="2157984"/>
            <a:ext cx="26200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92" name="Google Shape;92;p18"/>
          <p:cNvSpPr txBox="1">
            <a:spLocks noGrp="1"/>
          </p:cNvSpPr>
          <p:nvPr>
            <p:ph type="body" idx="4"/>
          </p:nvPr>
        </p:nvSpPr>
        <p:spPr>
          <a:xfrm>
            <a:off x="5340932" y="2548128"/>
            <a:ext cx="26200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93" name="Google Shape;93;p18"/>
          <p:cNvSpPr txBox="1">
            <a:spLocks noGrp="1"/>
          </p:cNvSpPr>
          <p:nvPr>
            <p:ph type="subTitle" idx="5"/>
          </p:nvPr>
        </p:nvSpPr>
        <p:spPr>
          <a:xfrm>
            <a:off x="8620976" y="2157984"/>
            <a:ext cx="26200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94" name="Google Shape;94;p18"/>
          <p:cNvSpPr txBox="1">
            <a:spLocks noGrp="1"/>
          </p:cNvSpPr>
          <p:nvPr>
            <p:ph type="body" idx="6"/>
          </p:nvPr>
        </p:nvSpPr>
        <p:spPr>
          <a:xfrm>
            <a:off x="8620976" y="2548128"/>
            <a:ext cx="26200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95" name="Google Shape;95;p18"/>
          <p:cNvSpPr txBox="1">
            <a:spLocks noGrp="1"/>
          </p:cNvSpPr>
          <p:nvPr>
            <p:ph type="subTitle" idx="7"/>
          </p:nvPr>
        </p:nvSpPr>
        <p:spPr>
          <a:xfrm>
            <a:off x="2060705" y="4853617"/>
            <a:ext cx="26200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96" name="Google Shape;96;p18"/>
          <p:cNvSpPr txBox="1">
            <a:spLocks noGrp="1"/>
          </p:cNvSpPr>
          <p:nvPr>
            <p:ph type="body" idx="8"/>
          </p:nvPr>
        </p:nvSpPr>
        <p:spPr>
          <a:xfrm>
            <a:off x="2060705" y="5253704"/>
            <a:ext cx="26200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97" name="Google Shape;97;p18"/>
          <p:cNvSpPr txBox="1">
            <a:spLocks noGrp="1"/>
          </p:cNvSpPr>
          <p:nvPr>
            <p:ph type="subTitle" idx="9"/>
          </p:nvPr>
        </p:nvSpPr>
        <p:spPr>
          <a:xfrm>
            <a:off x="5340932" y="4853617"/>
            <a:ext cx="26200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98" name="Google Shape;98;p18"/>
          <p:cNvSpPr txBox="1">
            <a:spLocks noGrp="1"/>
          </p:cNvSpPr>
          <p:nvPr>
            <p:ph type="body" idx="13"/>
          </p:nvPr>
        </p:nvSpPr>
        <p:spPr>
          <a:xfrm>
            <a:off x="5340932" y="5253704"/>
            <a:ext cx="26200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99" name="Google Shape;99;p18"/>
          <p:cNvSpPr txBox="1">
            <a:spLocks noGrp="1"/>
          </p:cNvSpPr>
          <p:nvPr>
            <p:ph type="subTitle" idx="14"/>
          </p:nvPr>
        </p:nvSpPr>
        <p:spPr>
          <a:xfrm>
            <a:off x="8620976" y="4852416"/>
            <a:ext cx="26200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00" name="Google Shape;100;p18"/>
          <p:cNvSpPr txBox="1">
            <a:spLocks noGrp="1"/>
          </p:cNvSpPr>
          <p:nvPr>
            <p:ph type="body" idx="15"/>
          </p:nvPr>
        </p:nvSpPr>
        <p:spPr>
          <a:xfrm>
            <a:off x="8620976" y="5250189"/>
            <a:ext cx="26200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1726337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1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C8F85DA4-E0C3-4836-85FB-F555BD5ADB11}" type="slidenum">
              <a:rPr lang="en-US" smtClean="0"/>
              <a:t>‹#›</a:t>
            </a:fld>
            <a:endParaRPr lang="en-US"/>
          </a:p>
        </p:txBody>
      </p:sp>
      <p:sp>
        <p:nvSpPr>
          <p:cNvPr id="45" name="Google Shape;45;p12"/>
          <p:cNvSpPr/>
          <p:nvPr/>
        </p:nvSpPr>
        <p:spPr>
          <a:xfrm>
            <a:off x="-133" y="-12667"/>
            <a:ext cx="12192000" cy="685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07970366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Four columns">
  <p:cSld name="Four columns">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xfrm rot="-5400000">
            <a:off x="-1439833" y="3104167"/>
            <a:ext cx="5419200" cy="637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103" name="Google Shape;103;p19"/>
          <p:cNvSpPr txBox="1">
            <a:spLocks noGrp="1"/>
          </p:cNvSpPr>
          <p:nvPr>
            <p:ph type="subTitle" idx="1"/>
          </p:nvPr>
        </p:nvSpPr>
        <p:spPr>
          <a:xfrm>
            <a:off x="4796511" y="809500"/>
            <a:ext cx="30648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04" name="Google Shape;104;p19"/>
          <p:cNvSpPr txBox="1">
            <a:spLocks noGrp="1"/>
          </p:cNvSpPr>
          <p:nvPr>
            <p:ph type="body" idx="2"/>
          </p:nvPr>
        </p:nvSpPr>
        <p:spPr>
          <a:xfrm>
            <a:off x="4796031" y="1199677"/>
            <a:ext cx="30648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05" name="Google Shape;105;p19"/>
          <p:cNvSpPr txBox="1">
            <a:spLocks noGrp="1"/>
          </p:cNvSpPr>
          <p:nvPr>
            <p:ph type="subTitle" idx="3"/>
          </p:nvPr>
        </p:nvSpPr>
        <p:spPr>
          <a:xfrm>
            <a:off x="3513813" y="2194967"/>
            <a:ext cx="30648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06" name="Google Shape;106;p19"/>
          <p:cNvSpPr txBox="1">
            <a:spLocks noGrp="1"/>
          </p:cNvSpPr>
          <p:nvPr>
            <p:ph type="body" idx="4"/>
          </p:nvPr>
        </p:nvSpPr>
        <p:spPr>
          <a:xfrm>
            <a:off x="3513333" y="2585144"/>
            <a:ext cx="30648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07" name="Google Shape;107;p19"/>
          <p:cNvSpPr txBox="1">
            <a:spLocks noGrp="1"/>
          </p:cNvSpPr>
          <p:nvPr>
            <p:ph type="subTitle" idx="5"/>
          </p:nvPr>
        </p:nvSpPr>
        <p:spPr>
          <a:xfrm>
            <a:off x="3514056" y="3580433"/>
            <a:ext cx="30648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08" name="Google Shape;108;p19"/>
          <p:cNvSpPr txBox="1">
            <a:spLocks noGrp="1"/>
          </p:cNvSpPr>
          <p:nvPr>
            <p:ph type="body" idx="6"/>
          </p:nvPr>
        </p:nvSpPr>
        <p:spPr>
          <a:xfrm>
            <a:off x="3513575" y="3970611"/>
            <a:ext cx="30648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09" name="Google Shape;109;p19"/>
          <p:cNvSpPr txBox="1">
            <a:spLocks noGrp="1"/>
          </p:cNvSpPr>
          <p:nvPr>
            <p:ph type="subTitle" idx="7"/>
          </p:nvPr>
        </p:nvSpPr>
        <p:spPr>
          <a:xfrm>
            <a:off x="4796269" y="4965900"/>
            <a:ext cx="30648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10" name="Google Shape;110;p19"/>
          <p:cNvSpPr txBox="1">
            <a:spLocks noGrp="1"/>
          </p:cNvSpPr>
          <p:nvPr>
            <p:ph type="body" idx="8"/>
          </p:nvPr>
        </p:nvSpPr>
        <p:spPr>
          <a:xfrm>
            <a:off x="4795788" y="5356077"/>
            <a:ext cx="30648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368572403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Three columns 3">
  <p:cSld name="Three columns 3">
    <p:bg>
      <p:bgPr>
        <a:blipFill>
          <a:blip r:embed="rId2">
            <a:alphaModFix/>
          </a:blip>
          <a:stretch>
            <a:fillRect/>
          </a:stretch>
        </a:blipFill>
        <a:effectLst/>
      </p:bgPr>
    </p:bg>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xfrm rot="-5400000">
            <a:off x="-1445333" y="3098767"/>
            <a:ext cx="5430000" cy="637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113" name="Google Shape;113;p20"/>
          <p:cNvSpPr txBox="1">
            <a:spLocks noGrp="1"/>
          </p:cNvSpPr>
          <p:nvPr>
            <p:ph type="subTitle" idx="1"/>
          </p:nvPr>
        </p:nvSpPr>
        <p:spPr>
          <a:xfrm>
            <a:off x="2510089" y="3236967"/>
            <a:ext cx="2620000" cy="55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14" name="Google Shape;114;p20"/>
          <p:cNvSpPr txBox="1">
            <a:spLocks noGrp="1"/>
          </p:cNvSpPr>
          <p:nvPr>
            <p:ph type="body" idx="2"/>
          </p:nvPr>
        </p:nvSpPr>
        <p:spPr>
          <a:xfrm>
            <a:off x="2600889" y="4011117"/>
            <a:ext cx="2438400" cy="1107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15" name="Google Shape;115;p20"/>
          <p:cNvSpPr txBox="1">
            <a:spLocks noGrp="1"/>
          </p:cNvSpPr>
          <p:nvPr>
            <p:ph type="subTitle" idx="3"/>
          </p:nvPr>
        </p:nvSpPr>
        <p:spPr>
          <a:xfrm>
            <a:off x="5534089" y="3264405"/>
            <a:ext cx="2620000" cy="55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16" name="Google Shape;116;p20"/>
          <p:cNvSpPr txBox="1">
            <a:spLocks noGrp="1"/>
          </p:cNvSpPr>
          <p:nvPr>
            <p:ph type="body" idx="4"/>
          </p:nvPr>
        </p:nvSpPr>
        <p:spPr>
          <a:xfrm>
            <a:off x="5624889" y="4032517"/>
            <a:ext cx="2438400" cy="10644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17" name="Google Shape;117;p20"/>
          <p:cNvSpPr txBox="1">
            <a:spLocks noGrp="1"/>
          </p:cNvSpPr>
          <p:nvPr>
            <p:ph type="subTitle" idx="5"/>
          </p:nvPr>
        </p:nvSpPr>
        <p:spPr>
          <a:xfrm>
            <a:off x="8588889" y="3258585"/>
            <a:ext cx="2620000" cy="55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18" name="Google Shape;118;p20"/>
          <p:cNvSpPr txBox="1">
            <a:spLocks noGrp="1"/>
          </p:cNvSpPr>
          <p:nvPr>
            <p:ph type="body" idx="6"/>
          </p:nvPr>
        </p:nvSpPr>
        <p:spPr>
          <a:xfrm>
            <a:off x="8679689" y="4032517"/>
            <a:ext cx="2438400" cy="10644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19" name="Google Shape;119;p20"/>
          <p:cNvSpPr txBox="1">
            <a:spLocks noGrp="1"/>
          </p:cNvSpPr>
          <p:nvPr>
            <p:ph type="title" idx="7" hasCustomPrompt="1"/>
          </p:nvPr>
        </p:nvSpPr>
        <p:spPr>
          <a:xfrm>
            <a:off x="8649100" y="2667500"/>
            <a:ext cx="2488000" cy="634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800"/>
              <a:buNone/>
              <a:defRPr>
                <a:solidFill>
                  <a:schemeClr val="lt1"/>
                </a:solidFill>
              </a:defRPr>
            </a:lvl1pPr>
            <a:lvl2pPr lvl="1" algn="r" rtl="0">
              <a:spcBef>
                <a:spcPts val="0"/>
              </a:spcBef>
              <a:spcAft>
                <a:spcPts val="0"/>
              </a:spcAft>
              <a:buClr>
                <a:schemeClr val="lt1"/>
              </a:buClr>
              <a:buSzPts val="12000"/>
              <a:buNone/>
              <a:defRPr sz="16000">
                <a:solidFill>
                  <a:schemeClr val="lt1"/>
                </a:solidFill>
              </a:defRPr>
            </a:lvl2pPr>
            <a:lvl3pPr lvl="2" algn="r" rtl="0">
              <a:spcBef>
                <a:spcPts val="0"/>
              </a:spcBef>
              <a:spcAft>
                <a:spcPts val="0"/>
              </a:spcAft>
              <a:buClr>
                <a:schemeClr val="lt1"/>
              </a:buClr>
              <a:buSzPts val="12000"/>
              <a:buNone/>
              <a:defRPr sz="16000">
                <a:solidFill>
                  <a:schemeClr val="lt1"/>
                </a:solidFill>
              </a:defRPr>
            </a:lvl3pPr>
            <a:lvl4pPr lvl="3" algn="r" rtl="0">
              <a:spcBef>
                <a:spcPts val="0"/>
              </a:spcBef>
              <a:spcAft>
                <a:spcPts val="0"/>
              </a:spcAft>
              <a:buClr>
                <a:schemeClr val="lt1"/>
              </a:buClr>
              <a:buSzPts val="12000"/>
              <a:buNone/>
              <a:defRPr sz="16000">
                <a:solidFill>
                  <a:schemeClr val="lt1"/>
                </a:solidFill>
              </a:defRPr>
            </a:lvl4pPr>
            <a:lvl5pPr lvl="4" algn="r" rtl="0">
              <a:spcBef>
                <a:spcPts val="0"/>
              </a:spcBef>
              <a:spcAft>
                <a:spcPts val="0"/>
              </a:spcAft>
              <a:buClr>
                <a:schemeClr val="lt1"/>
              </a:buClr>
              <a:buSzPts val="12000"/>
              <a:buNone/>
              <a:defRPr sz="16000">
                <a:solidFill>
                  <a:schemeClr val="lt1"/>
                </a:solidFill>
              </a:defRPr>
            </a:lvl5pPr>
            <a:lvl6pPr lvl="5" algn="r" rtl="0">
              <a:spcBef>
                <a:spcPts val="0"/>
              </a:spcBef>
              <a:spcAft>
                <a:spcPts val="0"/>
              </a:spcAft>
              <a:buClr>
                <a:schemeClr val="lt1"/>
              </a:buClr>
              <a:buSzPts val="12000"/>
              <a:buNone/>
              <a:defRPr sz="16000">
                <a:solidFill>
                  <a:schemeClr val="lt1"/>
                </a:solidFill>
              </a:defRPr>
            </a:lvl6pPr>
            <a:lvl7pPr lvl="6" algn="r" rtl="0">
              <a:spcBef>
                <a:spcPts val="0"/>
              </a:spcBef>
              <a:spcAft>
                <a:spcPts val="0"/>
              </a:spcAft>
              <a:buClr>
                <a:schemeClr val="lt1"/>
              </a:buClr>
              <a:buSzPts val="12000"/>
              <a:buNone/>
              <a:defRPr sz="16000">
                <a:solidFill>
                  <a:schemeClr val="lt1"/>
                </a:solidFill>
              </a:defRPr>
            </a:lvl7pPr>
            <a:lvl8pPr lvl="7" algn="r" rtl="0">
              <a:spcBef>
                <a:spcPts val="0"/>
              </a:spcBef>
              <a:spcAft>
                <a:spcPts val="0"/>
              </a:spcAft>
              <a:buClr>
                <a:schemeClr val="lt1"/>
              </a:buClr>
              <a:buSzPts val="12000"/>
              <a:buNone/>
              <a:defRPr sz="16000">
                <a:solidFill>
                  <a:schemeClr val="lt1"/>
                </a:solidFill>
              </a:defRPr>
            </a:lvl8pPr>
            <a:lvl9pPr lvl="8" algn="r" rtl="0">
              <a:spcBef>
                <a:spcPts val="0"/>
              </a:spcBef>
              <a:spcAft>
                <a:spcPts val="0"/>
              </a:spcAft>
              <a:buClr>
                <a:schemeClr val="lt1"/>
              </a:buClr>
              <a:buSzPts val="12000"/>
              <a:buNone/>
              <a:defRPr sz="16000">
                <a:solidFill>
                  <a:schemeClr val="lt1"/>
                </a:solidFill>
              </a:defRPr>
            </a:lvl9pPr>
          </a:lstStyle>
          <a:p>
            <a:r>
              <a:t>xx%</a:t>
            </a:r>
          </a:p>
        </p:txBody>
      </p:sp>
      <p:sp>
        <p:nvSpPr>
          <p:cNvPr id="120" name="Google Shape;120;p20"/>
          <p:cNvSpPr txBox="1">
            <a:spLocks noGrp="1"/>
          </p:cNvSpPr>
          <p:nvPr>
            <p:ph type="title" idx="8" hasCustomPrompt="1"/>
          </p:nvPr>
        </p:nvSpPr>
        <p:spPr>
          <a:xfrm>
            <a:off x="5600133" y="2667500"/>
            <a:ext cx="2488000" cy="634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800"/>
              <a:buNone/>
              <a:defRPr>
                <a:solidFill>
                  <a:schemeClr val="lt1"/>
                </a:solidFill>
              </a:defRPr>
            </a:lvl1pPr>
            <a:lvl2pPr lvl="1" algn="r" rtl="0">
              <a:spcBef>
                <a:spcPts val="0"/>
              </a:spcBef>
              <a:spcAft>
                <a:spcPts val="0"/>
              </a:spcAft>
              <a:buClr>
                <a:schemeClr val="lt1"/>
              </a:buClr>
              <a:buSzPts val="12000"/>
              <a:buNone/>
              <a:defRPr sz="16000">
                <a:solidFill>
                  <a:schemeClr val="lt1"/>
                </a:solidFill>
              </a:defRPr>
            </a:lvl2pPr>
            <a:lvl3pPr lvl="2" algn="r" rtl="0">
              <a:spcBef>
                <a:spcPts val="0"/>
              </a:spcBef>
              <a:spcAft>
                <a:spcPts val="0"/>
              </a:spcAft>
              <a:buClr>
                <a:schemeClr val="lt1"/>
              </a:buClr>
              <a:buSzPts val="12000"/>
              <a:buNone/>
              <a:defRPr sz="16000">
                <a:solidFill>
                  <a:schemeClr val="lt1"/>
                </a:solidFill>
              </a:defRPr>
            </a:lvl3pPr>
            <a:lvl4pPr lvl="3" algn="r" rtl="0">
              <a:spcBef>
                <a:spcPts val="0"/>
              </a:spcBef>
              <a:spcAft>
                <a:spcPts val="0"/>
              </a:spcAft>
              <a:buClr>
                <a:schemeClr val="lt1"/>
              </a:buClr>
              <a:buSzPts val="12000"/>
              <a:buNone/>
              <a:defRPr sz="16000">
                <a:solidFill>
                  <a:schemeClr val="lt1"/>
                </a:solidFill>
              </a:defRPr>
            </a:lvl4pPr>
            <a:lvl5pPr lvl="4" algn="r" rtl="0">
              <a:spcBef>
                <a:spcPts val="0"/>
              </a:spcBef>
              <a:spcAft>
                <a:spcPts val="0"/>
              </a:spcAft>
              <a:buClr>
                <a:schemeClr val="lt1"/>
              </a:buClr>
              <a:buSzPts val="12000"/>
              <a:buNone/>
              <a:defRPr sz="16000">
                <a:solidFill>
                  <a:schemeClr val="lt1"/>
                </a:solidFill>
              </a:defRPr>
            </a:lvl5pPr>
            <a:lvl6pPr lvl="5" algn="r" rtl="0">
              <a:spcBef>
                <a:spcPts val="0"/>
              </a:spcBef>
              <a:spcAft>
                <a:spcPts val="0"/>
              </a:spcAft>
              <a:buClr>
                <a:schemeClr val="lt1"/>
              </a:buClr>
              <a:buSzPts val="12000"/>
              <a:buNone/>
              <a:defRPr sz="16000">
                <a:solidFill>
                  <a:schemeClr val="lt1"/>
                </a:solidFill>
              </a:defRPr>
            </a:lvl6pPr>
            <a:lvl7pPr lvl="6" algn="r" rtl="0">
              <a:spcBef>
                <a:spcPts val="0"/>
              </a:spcBef>
              <a:spcAft>
                <a:spcPts val="0"/>
              </a:spcAft>
              <a:buClr>
                <a:schemeClr val="lt1"/>
              </a:buClr>
              <a:buSzPts val="12000"/>
              <a:buNone/>
              <a:defRPr sz="16000">
                <a:solidFill>
                  <a:schemeClr val="lt1"/>
                </a:solidFill>
              </a:defRPr>
            </a:lvl7pPr>
            <a:lvl8pPr lvl="7" algn="r" rtl="0">
              <a:spcBef>
                <a:spcPts val="0"/>
              </a:spcBef>
              <a:spcAft>
                <a:spcPts val="0"/>
              </a:spcAft>
              <a:buClr>
                <a:schemeClr val="lt1"/>
              </a:buClr>
              <a:buSzPts val="12000"/>
              <a:buNone/>
              <a:defRPr sz="16000">
                <a:solidFill>
                  <a:schemeClr val="lt1"/>
                </a:solidFill>
              </a:defRPr>
            </a:lvl8pPr>
            <a:lvl9pPr lvl="8" algn="r" rtl="0">
              <a:spcBef>
                <a:spcPts val="0"/>
              </a:spcBef>
              <a:spcAft>
                <a:spcPts val="0"/>
              </a:spcAft>
              <a:buClr>
                <a:schemeClr val="lt1"/>
              </a:buClr>
              <a:buSzPts val="12000"/>
              <a:buNone/>
              <a:defRPr sz="16000">
                <a:solidFill>
                  <a:schemeClr val="lt1"/>
                </a:solidFill>
              </a:defRPr>
            </a:lvl9pPr>
          </a:lstStyle>
          <a:p>
            <a:r>
              <a:t>xx%</a:t>
            </a:r>
          </a:p>
        </p:txBody>
      </p:sp>
      <p:sp>
        <p:nvSpPr>
          <p:cNvPr id="121" name="Google Shape;121;p20"/>
          <p:cNvSpPr txBox="1">
            <a:spLocks noGrp="1"/>
          </p:cNvSpPr>
          <p:nvPr>
            <p:ph type="title" idx="9" hasCustomPrompt="1"/>
          </p:nvPr>
        </p:nvSpPr>
        <p:spPr>
          <a:xfrm>
            <a:off x="2551100" y="2667500"/>
            <a:ext cx="2488000" cy="634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800"/>
              <a:buNone/>
              <a:defRPr>
                <a:solidFill>
                  <a:schemeClr val="lt1"/>
                </a:solidFill>
              </a:defRPr>
            </a:lvl1pPr>
            <a:lvl2pPr lvl="1" algn="r" rtl="0">
              <a:spcBef>
                <a:spcPts val="0"/>
              </a:spcBef>
              <a:spcAft>
                <a:spcPts val="0"/>
              </a:spcAft>
              <a:buClr>
                <a:schemeClr val="lt1"/>
              </a:buClr>
              <a:buSzPts val="12000"/>
              <a:buNone/>
              <a:defRPr sz="16000">
                <a:solidFill>
                  <a:schemeClr val="lt1"/>
                </a:solidFill>
              </a:defRPr>
            </a:lvl2pPr>
            <a:lvl3pPr lvl="2" algn="r" rtl="0">
              <a:spcBef>
                <a:spcPts val="0"/>
              </a:spcBef>
              <a:spcAft>
                <a:spcPts val="0"/>
              </a:spcAft>
              <a:buClr>
                <a:schemeClr val="lt1"/>
              </a:buClr>
              <a:buSzPts val="12000"/>
              <a:buNone/>
              <a:defRPr sz="16000">
                <a:solidFill>
                  <a:schemeClr val="lt1"/>
                </a:solidFill>
              </a:defRPr>
            </a:lvl3pPr>
            <a:lvl4pPr lvl="3" algn="r" rtl="0">
              <a:spcBef>
                <a:spcPts val="0"/>
              </a:spcBef>
              <a:spcAft>
                <a:spcPts val="0"/>
              </a:spcAft>
              <a:buClr>
                <a:schemeClr val="lt1"/>
              </a:buClr>
              <a:buSzPts val="12000"/>
              <a:buNone/>
              <a:defRPr sz="16000">
                <a:solidFill>
                  <a:schemeClr val="lt1"/>
                </a:solidFill>
              </a:defRPr>
            </a:lvl4pPr>
            <a:lvl5pPr lvl="4" algn="r" rtl="0">
              <a:spcBef>
                <a:spcPts val="0"/>
              </a:spcBef>
              <a:spcAft>
                <a:spcPts val="0"/>
              </a:spcAft>
              <a:buClr>
                <a:schemeClr val="lt1"/>
              </a:buClr>
              <a:buSzPts val="12000"/>
              <a:buNone/>
              <a:defRPr sz="16000">
                <a:solidFill>
                  <a:schemeClr val="lt1"/>
                </a:solidFill>
              </a:defRPr>
            </a:lvl5pPr>
            <a:lvl6pPr lvl="5" algn="r" rtl="0">
              <a:spcBef>
                <a:spcPts val="0"/>
              </a:spcBef>
              <a:spcAft>
                <a:spcPts val="0"/>
              </a:spcAft>
              <a:buClr>
                <a:schemeClr val="lt1"/>
              </a:buClr>
              <a:buSzPts val="12000"/>
              <a:buNone/>
              <a:defRPr sz="16000">
                <a:solidFill>
                  <a:schemeClr val="lt1"/>
                </a:solidFill>
              </a:defRPr>
            </a:lvl6pPr>
            <a:lvl7pPr lvl="6" algn="r" rtl="0">
              <a:spcBef>
                <a:spcPts val="0"/>
              </a:spcBef>
              <a:spcAft>
                <a:spcPts val="0"/>
              </a:spcAft>
              <a:buClr>
                <a:schemeClr val="lt1"/>
              </a:buClr>
              <a:buSzPts val="12000"/>
              <a:buNone/>
              <a:defRPr sz="16000">
                <a:solidFill>
                  <a:schemeClr val="lt1"/>
                </a:solidFill>
              </a:defRPr>
            </a:lvl7pPr>
            <a:lvl8pPr lvl="7" algn="r" rtl="0">
              <a:spcBef>
                <a:spcPts val="0"/>
              </a:spcBef>
              <a:spcAft>
                <a:spcPts val="0"/>
              </a:spcAft>
              <a:buClr>
                <a:schemeClr val="lt1"/>
              </a:buClr>
              <a:buSzPts val="12000"/>
              <a:buNone/>
              <a:defRPr sz="16000">
                <a:solidFill>
                  <a:schemeClr val="lt1"/>
                </a:solidFill>
              </a:defRPr>
            </a:lvl8pPr>
            <a:lvl9pPr lvl="8" algn="r" rtl="0">
              <a:spcBef>
                <a:spcPts val="0"/>
              </a:spcBef>
              <a:spcAft>
                <a:spcPts val="0"/>
              </a:spcAft>
              <a:buClr>
                <a:schemeClr val="lt1"/>
              </a:buClr>
              <a:buSzPts val="12000"/>
              <a:buNone/>
              <a:defRPr sz="16000">
                <a:solidFill>
                  <a:schemeClr val="lt1"/>
                </a:solidFill>
              </a:defRPr>
            </a:lvl9pPr>
          </a:lstStyle>
          <a:p>
            <a:r>
              <a:t>xx%</a:t>
            </a:r>
          </a:p>
        </p:txBody>
      </p:sp>
    </p:spTree>
    <p:extLst>
      <p:ext uri="{BB962C8B-B14F-4D97-AF65-F5344CB8AC3E}">
        <p14:creationId xmlns:p14="http://schemas.microsoft.com/office/powerpoint/2010/main" val="122124334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hree columns 4">
  <p:cSld name="Three columns 4">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rot="-5400000">
            <a:off x="-1431033" y="3112967"/>
            <a:ext cx="5401600" cy="637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124" name="Google Shape;124;p21"/>
          <p:cNvSpPr txBox="1">
            <a:spLocks noGrp="1"/>
          </p:cNvSpPr>
          <p:nvPr>
            <p:ph type="subTitle" idx="1"/>
          </p:nvPr>
        </p:nvSpPr>
        <p:spPr>
          <a:xfrm>
            <a:off x="6338748" y="1227333"/>
            <a:ext cx="49020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25" name="Google Shape;125;p21"/>
          <p:cNvSpPr txBox="1">
            <a:spLocks noGrp="1"/>
          </p:cNvSpPr>
          <p:nvPr>
            <p:ph type="body" idx="2"/>
          </p:nvPr>
        </p:nvSpPr>
        <p:spPr>
          <a:xfrm>
            <a:off x="6337967" y="1627421"/>
            <a:ext cx="4902000" cy="1063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26" name="Google Shape;126;p21"/>
          <p:cNvSpPr txBox="1">
            <a:spLocks noGrp="1"/>
          </p:cNvSpPr>
          <p:nvPr>
            <p:ph type="subTitle" idx="3"/>
          </p:nvPr>
        </p:nvSpPr>
        <p:spPr>
          <a:xfrm>
            <a:off x="6339517" y="2718667"/>
            <a:ext cx="49012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27" name="Google Shape;127;p21"/>
          <p:cNvSpPr txBox="1">
            <a:spLocks noGrp="1"/>
          </p:cNvSpPr>
          <p:nvPr>
            <p:ph type="body" idx="4"/>
          </p:nvPr>
        </p:nvSpPr>
        <p:spPr>
          <a:xfrm>
            <a:off x="6338733" y="3118755"/>
            <a:ext cx="4901200" cy="1063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28" name="Google Shape;128;p21"/>
          <p:cNvSpPr txBox="1">
            <a:spLocks noGrp="1"/>
          </p:cNvSpPr>
          <p:nvPr>
            <p:ph type="subTitle" idx="5"/>
          </p:nvPr>
        </p:nvSpPr>
        <p:spPr>
          <a:xfrm>
            <a:off x="6338735" y="4242667"/>
            <a:ext cx="49004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29" name="Google Shape;129;p21"/>
          <p:cNvSpPr txBox="1">
            <a:spLocks noGrp="1"/>
          </p:cNvSpPr>
          <p:nvPr>
            <p:ph type="body" idx="6"/>
          </p:nvPr>
        </p:nvSpPr>
        <p:spPr>
          <a:xfrm>
            <a:off x="6337967" y="4642755"/>
            <a:ext cx="4900400" cy="1063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375560862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Two column 2">
  <p:cSld name="Two column 2">
    <p:bg>
      <p:bgPr>
        <a:blipFill>
          <a:blip r:embed="rId2">
            <a:alphaModFix/>
          </a:blip>
          <a:stretch>
            <a:fillRect/>
          </a:stretch>
        </a:blipFill>
        <a:effectLst/>
      </p:bgPr>
    </p:bg>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rot="-5400000">
            <a:off x="-1445233" y="3098767"/>
            <a:ext cx="5430000" cy="637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132" name="Google Shape;132;p22"/>
          <p:cNvSpPr txBox="1">
            <a:spLocks noGrp="1"/>
          </p:cNvSpPr>
          <p:nvPr>
            <p:ph type="subTitle" idx="1"/>
          </p:nvPr>
        </p:nvSpPr>
        <p:spPr>
          <a:xfrm>
            <a:off x="3005661" y="4153824"/>
            <a:ext cx="32840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33" name="Google Shape;133;p22"/>
          <p:cNvSpPr txBox="1">
            <a:spLocks noGrp="1"/>
          </p:cNvSpPr>
          <p:nvPr>
            <p:ph type="body" idx="2"/>
          </p:nvPr>
        </p:nvSpPr>
        <p:spPr>
          <a:xfrm>
            <a:off x="2904067" y="4568827"/>
            <a:ext cx="3487200" cy="7160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34" name="Google Shape;134;p22"/>
          <p:cNvSpPr txBox="1">
            <a:spLocks noGrp="1"/>
          </p:cNvSpPr>
          <p:nvPr>
            <p:ph type="subTitle" idx="3"/>
          </p:nvPr>
        </p:nvSpPr>
        <p:spPr>
          <a:xfrm>
            <a:off x="6929571" y="4153824"/>
            <a:ext cx="32840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35" name="Google Shape;135;p22"/>
          <p:cNvSpPr txBox="1">
            <a:spLocks noGrp="1"/>
          </p:cNvSpPr>
          <p:nvPr>
            <p:ph type="body" idx="4"/>
          </p:nvPr>
        </p:nvSpPr>
        <p:spPr>
          <a:xfrm>
            <a:off x="6796767" y="4568827"/>
            <a:ext cx="3549600" cy="7160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211023560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36"/>
        <p:cNvGrpSpPr/>
        <p:nvPr/>
      </p:nvGrpSpPr>
      <p:grpSpPr>
        <a:xfrm>
          <a:off x="0" y="0"/>
          <a:ext cx="0" cy="0"/>
          <a:chOff x="0" y="0"/>
          <a:chExt cx="0" cy="0"/>
        </a:xfrm>
      </p:grpSpPr>
      <p:sp>
        <p:nvSpPr>
          <p:cNvPr id="137" name="Google Shape;137;p23"/>
          <p:cNvSpPr txBox="1">
            <a:spLocks noGrp="1"/>
          </p:cNvSpPr>
          <p:nvPr>
            <p:ph type="ctrTitle"/>
          </p:nvPr>
        </p:nvSpPr>
        <p:spPr>
          <a:xfrm>
            <a:off x="2876000" y="3898000"/>
            <a:ext cx="6440000" cy="421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800"/>
              <a:buNone/>
              <a:defRPr sz="1867">
                <a:solidFill>
                  <a:srgbClr val="FFFFFF"/>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rPr lang="en-US"/>
              <a:t>Click to edit Master title style</a:t>
            </a:r>
            <a:endParaRPr/>
          </a:p>
        </p:txBody>
      </p:sp>
      <p:sp>
        <p:nvSpPr>
          <p:cNvPr id="138" name="Google Shape;138;p23"/>
          <p:cNvSpPr txBox="1">
            <a:spLocks noGrp="1"/>
          </p:cNvSpPr>
          <p:nvPr>
            <p:ph type="subTitle" idx="1"/>
          </p:nvPr>
        </p:nvSpPr>
        <p:spPr>
          <a:xfrm>
            <a:off x="2876000" y="2585733"/>
            <a:ext cx="6440000" cy="85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D9D9D9"/>
              </a:buClr>
              <a:buSzPts val="3000"/>
              <a:buNone/>
              <a:defRPr sz="2400">
                <a:solidFill>
                  <a:schemeClr val="lt1"/>
                </a:solidFill>
              </a:defRPr>
            </a:lvl1pPr>
            <a:lvl2pPr lvl="1" algn="ctr" rtl="0">
              <a:lnSpc>
                <a:spcPct val="100000"/>
              </a:lnSpc>
              <a:spcBef>
                <a:spcPts val="0"/>
              </a:spcBef>
              <a:spcAft>
                <a:spcPts val="0"/>
              </a:spcAft>
              <a:buClr>
                <a:srgbClr val="D9D9D9"/>
              </a:buClr>
              <a:buSzPts val="3000"/>
              <a:buNone/>
              <a:defRPr sz="4000">
                <a:solidFill>
                  <a:srgbClr val="D9D9D9"/>
                </a:solidFill>
              </a:defRPr>
            </a:lvl2pPr>
            <a:lvl3pPr lvl="2" algn="ctr" rtl="0">
              <a:lnSpc>
                <a:spcPct val="100000"/>
              </a:lnSpc>
              <a:spcBef>
                <a:spcPts val="0"/>
              </a:spcBef>
              <a:spcAft>
                <a:spcPts val="0"/>
              </a:spcAft>
              <a:buClr>
                <a:srgbClr val="D9D9D9"/>
              </a:buClr>
              <a:buSzPts val="3000"/>
              <a:buNone/>
              <a:defRPr sz="4000">
                <a:solidFill>
                  <a:srgbClr val="D9D9D9"/>
                </a:solidFill>
              </a:defRPr>
            </a:lvl3pPr>
            <a:lvl4pPr lvl="3" algn="ctr" rtl="0">
              <a:lnSpc>
                <a:spcPct val="100000"/>
              </a:lnSpc>
              <a:spcBef>
                <a:spcPts val="0"/>
              </a:spcBef>
              <a:spcAft>
                <a:spcPts val="0"/>
              </a:spcAft>
              <a:buClr>
                <a:srgbClr val="D9D9D9"/>
              </a:buClr>
              <a:buSzPts val="3000"/>
              <a:buNone/>
              <a:defRPr sz="4000">
                <a:solidFill>
                  <a:srgbClr val="D9D9D9"/>
                </a:solidFill>
              </a:defRPr>
            </a:lvl4pPr>
            <a:lvl5pPr lvl="4" algn="ctr" rtl="0">
              <a:lnSpc>
                <a:spcPct val="100000"/>
              </a:lnSpc>
              <a:spcBef>
                <a:spcPts val="0"/>
              </a:spcBef>
              <a:spcAft>
                <a:spcPts val="0"/>
              </a:spcAft>
              <a:buClr>
                <a:srgbClr val="D9D9D9"/>
              </a:buClr>
              <a:buSzPts val="3000"/>
              <a:buNone/>
              <a:defRPr sz="4000">
                <a:solidFill>
                  <a:srgbClr val="D9D9D9"/>
                </a:solidFill>
              </a:defRPr>
            </a:lvl5pPr>
            <a:lvl6pPr lvl="5" algn="ctr" rtl="0">
              <a:lnSpc>
                <a:spcPct val="100000"/>
              </a:lnSpc>
              <a:spcBef>
                <a:spcPts val="0"/>
              </a:spcBef>
              <a:spcAft>
                <a:spcPts val="0"/>
              </a:spcAft>
              <a:buClr>
                <a:srgbClr val="D9D9D9"/>
              </a:buClr>
              <a:buSzPts val="3000"/>
              <a:buNone/>
              <a:defRPr sz="4000">
                <a:solidFill>
                  <a:srgbClr val="D9D9D9"/>
                </a:solidFill>
              </a:defRPr>
            </a:lvl6pPr>
            <a:lvl7pPr lvl="6" algn="ctr" rtl="0">
              <a:lnSpc>
                <a:spcPct val="100000"/>
              </a:lnSpc>
              <a:spcBef>
                <a:spcPts val="0"/>
              </a:spcBef>
              <a:spcAft>
                <a:spcPts val="0"/>
              </a:spcAft>
              <a:buClr>
                <a:srgbClr val="D9D9D9"/>
              </a:buClr>
              <a:buSzPts val="3000"/>
              <a:buNone/>
              <a:defRPr sz="4000">
                <a:solidFill>
                  <a:srgbClr val="D9D9D9"/>
                </a:solidFill>
              </a:defRPr>
            </a:lvl7pPr>
            <a:lvl8pPr lvl="7" algn="ctr" rtl="0">
              <a:lnSpc>
                <a:spcPct val="100000"/>
              </a:lnSpc>
              <a:spcBef>
                <a:spcPts val="0"/>
              </a:spcBef>
              <a:spcAft>
                <a:spcPts val="0"/>
              </a:spcAft>
              <a:buClr>
                <a:srgbClr val="D9D9D9"/>
              </a:buClr>
              <a:buSzPts val="3000"/>
              <a:buNone/>
              <a:defRPr sz="4000">
                <a:solidFill>
                  <a:srgbClr val="D9D9D9"/>
                </a:solidFill>
              </a:defRPr>
            </a:lvl8pPr>
            <a:lvl9pPr lvl="8" algn="ctr" rtl="0">
              <a:lnSpc>
                <a:spcPct val="100000"/>
              </a:lnSpc>
              <a:spcBef>
                <a:spcPts val="0"/>
              </a:spcBef>
              <a:spcAft>
                <a:spcPts val="0"/>
              </a:spcAft>
              <a:buClr>
                <a:srgbClr val="D9D9D9"/>
              </a:buClr>
              <a:buSzPts val="3000"/>
              <a:buNone/>
              <a:defRPr sz="4000">
                <a:solidFill>
                  <a:srgbClr val="D9D9D9"/>
                </a:solidFill>
              </a:defRPr>
            </a:lvl9pPr>
          </a:lstStyle>
          <a:p>
            <a:r>
              <a:rPr lang="en-US"/>
              <a:t>Click to edit Master subtitle style</a:t>
            </a:r>
            <a:endParaRPr/>
          </a:p>
        </p:txBody>
      </p:sp>
    </p:spTree>
    <p:extLst>
      <p:ext uri="{BB962C8B-B14F-4D97-AF65-F5344CB8AC3E}">
        <p14:creationId xmlns:p14="http://schemas.microsoft.com/office/powerpoint/2010/main" val="198383886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Thanks">
  <p:cSld name="Thanks">
    <p:bg>
      <p:bgPr>
        <a:blipFill>
          <a:blip r:embed="rId2">
            <a:alphaModFix/>
          </a:blip>
          <a:stretch>
            <a:fillRect/>
          </a:stretch>
        </a:blipFill>
        <a:effectLst/>
      </p:bgPr>
    </p:bg>
    <p:spTree>
      <p:nvGrpSpPr>
        <p:cNvPr id="1" name="Shape 139"/>
        <p:cNvGrpSpPr/>
        <p:nvPr/>
      </p:nvGrpSpPr>
      <p:grpSpPr>
        <a:xfrm>
          <a:off x="0" y="0"/>
          <a:ext cx="0" cy="0"/>
          <a:chOff x="0" y="0"/>
          <a:chExt cx="0" cy="0"/>
        </a:xfrm>
      </p:grpSpPr>
      <p:sp>
        <p:nvSpPr>
          <p:cNvPr id="140" name="Google Shape;140;p24"/>
          <p:cNvSpPr txBox="1">
            <a:spLocks noGrp="1"/>
          </p:cNvSpPr>
          <p:nvPr>
            <p:ph type="title"/>
          </p:nvPr>
        </p:nvSpPr>
        <p:spPr>
          <a:xfrm rot="-5400000">
            <a:off x="-1458673" y="2771167"/>
            <a:ext cx="5434000" cy="1288800"/>
          </a:xfrm>
          <a:prstGeom prst="rect">
            <a:avLst/>
          </a:prstGeom>
        </p:spPr>
        <p:txBody>
          <a:bodyPr spcFirstLastPara="1" wrap="square" lIns="91425" tIns="91425" rIns="91425" bIns="91425" anchor="t" anchorCtr="0">
            <a:noAutofit/>
          </a:bodyPr>
          <a:lstStyle>
            <a:lvl1pPr lvl="0">
              <a:spcBef>
                <a:spcPts val="0"/>
              </a:spcBef>
              <a:spcAft>
                <a:spcPts val="0"/>
              </a:spcAft>
              <a:buNone/>
              <a:defRPr sz="6400"/>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141" name="Google Shape;141;p24"/>
          <p:cNvSpPr txBox="1">
            <a:spLocks noGrp="1"/>
          </p:cNvSpPr>
          <p:nvPr>
            <p:ph type="subTitle" idx="1"/>
          </p:nvPr>
        </p:nvSpPr>
        <p:spPr>
          <a:xfrm>
            <a:off x="4660100" y="980700"/>
            <a:ext cx="3930000" cy="10400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Font typeface="Comfortaa"/>
              <a:buNone/>
              <a:defRPr sz="2400">
                <a:latin typeface="Orbitron Medium"/>
                <a:ea typeface="Orbitron Medium"/>
                <a:cs typeface="Orbitron Medium"/>
                <a:sym typeface="Orbitron Medium"/>
              </a:defRPr>
            </a:lvl1pPr>
            <a:lvl2pPr lvl="1">
              <a:spcBef>
                <a:spcPts val="2133"/>
              </a:spcBef>
              <a:spcAft>
                <a:spcPts val="0"/>
              </a:spcAft>
              <a:buSzPts val="1800"/>
              <a:buFont typeface="Comfortaa"/>
              <a:buNone/>
              <a:defRPr sz="2400">
                <a:latin typeface="Comfortaa"/>
                <a:ea typeface="Comfortaa"/>
                <a:cs typeface="Comfortaa"/>
                <a:sym typeface="Comfortaa"/>
              </a:defRPr>
            </a:lvl2pPr>
            <a:lvl3pPr lvl="2">
              <a:spcBef>
                <a:spcPts val="2133"/>
              </a:spcBef>
              <a:spcAft>
                <a:spcPts val="0"/>
              </a:spcAft>
              <a:buSzPts val="1800"/>
              <a:buFont typeface="Comfortaa"/>
              <a:buNone/>
              <a:defRPr sz="2400">
                <a:latin typeface="Comfortaa"/>
                <a:ea typeface="Comfortaa"/>
                <a:cs typeface="Comfortaa"/>
                <a:sym typeface="Comfortaa"/>
              </a:defRPr>
            </a:lvl3pPr>
            <a:lvl4pPr lvl="3">
              <a:spcBef>
                <a:spcPts val="2133"/>
              </a:spcBef>
              <a:spcAft>
                <a:spcPts val="0"/>
              </a:spcAft>
              <a:buSzPts val="1800"/>
              <a:buFont typeface="Comfortaa"/>
              <a:buNone/>
              <a:defRPr sz="2400">
                <a:latin typeface="Comfortaa"/>
                <a:ea typeface="Comfortaa"/>
                <a:cs typeface="Comfortaa"/>
                <a:sym typeface="Comfortaa"/>
              </a:defRPr>
            </a:lvl4pPr>
            <a:lvl5pPr lvl="4">
              <a:spcBef>
                <a:spcPts val="2133"/>
              </a:spcBef>
              <a:spcAft>
                <a:spcPts val="0"/>
              </a:spcAft>
              <a:buSzPts val="1800"/>
              <a:buFont typeface="Comfortaa"/>
              <a:buNone/>
              <a:defRPr sz="2400">
                <a:latin typeface="Comfortaa"/>
                <a:ea typeface="Comfortaa"/>
                <a:cs typeface="Comfortaa"/>
                <a:sym typeface="Comfortaa"/>
              </a:defRPr>
            </a:lvl5pPr>
            <a:lvl6pPr lvl="5">
              <a:spcBef>
                <a:spcPts val="2133"/>
              </a:spcBef>
              <a:spcAft>
                <a:spcPts val="0"/>
              </a:spcAft>
              <a:buSzPts val="1800"/>
              <a:buFont typeface="Comfortaa"/>
              <a:buNone/>
              <a:defRPr sz="2400">
                <a:latin typeface="Comfortaa"/>
                <a:ea typeface="Comfortaa"/>
                <a:cs typeface="Comfortaa"/>
                <a:sym typeface="Comfortaa"/>
              </a:defRPr>
            </a:lvl6pPr>
            <a:lvl7pPr lvl="6">
              <a:spcBef>
                <a:spcPts val="2133"/>
              </a:spcBef>
              <a:spcAft>
                <a:spcPts val="0"/>
              </a:spcAft>
              <a:buSzPts val="1800"/>
              <a:buFont typeface="Comfortaa"/>
              <a:buNone/>
              <a:defRPr sz="2400">
                <a:latin typeface="Comfortaa"/>
                <a:ea typeface="Comfortaa"/>
                <a:cs typeface="Comfortaa"/>
                <a:sym typeface="Comfortaa"/>
              </a:defRPr>
            </a:lvl7pPr>
            <a:lvl8pPr lvl="7">
              <a:spcBef>
                <a:spcPts val="2133"/>
              </a:spcBef>
              <a:spcAft>
                <a:spcPts val="0"/>
              </a:spcAft>
              <a:buSzPts val="1800"/>
              <a:buFont typeface="Comfortaa"/>
              <a:buNone/>
              <a:defRPr sz="2400">
                <a:latin typeface="Comfortaa"/>
                <a:ea typeface="Comfortaa"/>
                <a:cs typeface="Comfortaa"/>
                <a:sym typeface="Comfortaa"/>
              </a:defRPr>
            </a:lvl8pPr>
            <a:lvl9pPr lvl="8">
              <a:spcBef>
                <a:spcPts val="2133"/>
              </a:spcBef>
              <a:spcAft>
                <a:spcPts val="2133"/>
              </a:spcAft>
              <a:buSzPts val="1800"/>
              <a:buFont typeface="Comfortaa"/>
              <a:buNone/>
              <a:defRPr sz="2400">
                <a:latin typeface="Comfortaa"/>
                <a:ea typeface="Comfortaa"/>
                <a:cs typeface="Comfortaa"/>
                <a:sym typeface="Comfortaa"/>
              </a:defRPr>
            </a:lvl9pPr>
          </a:lstStyle>
          <a:p>
            <a:r>
              <a:rPr lang="en-US"/>
              <a:t>Click to edit Master subtitle style</a:t>
            </a:r>
            <a:endParaRPr/>
          </a:p>
        </p:txBody>
      </p:sp>
      <p:sp>
        <p:nvSpPr>
          <p:cNvPr id="142" name="Google Shape;142;p24"/>
          <p:cNvSpPr txBox="1">
            <a:spLocks noGrp="1"/>
          </p:cNvSpPr>
          <p:nvPr>
            <p:ph type="body" idx="2"/>
          </p:nvPr>
        </p:nvSpPr>
        <p:spPr>
          <a:xfrm>
            <a:off x="4052527" y="2042851"/>
            <a:ext cx="5145200" cy="1369200"/>
          </a:xfrm>
          <a:prstGeom prst="rect">
            <a:avLst/>
          </a:prstGeom>
        </p:spPr>
        <p:txBody>
          <a:bodyPr spcFirstLastPara="1" wrap="square" lIns="91425" tIns="91425" rIns="91425" bIns="91425" anchor="t" anchorCtr="0">
            <a:noAutofit/>
          </a:bodyPr>
          <a:lstStyle>
            <a:lvl1pPr marL="609585" lvl="0" indent="-423323" algn="ctr">
              <a:spcBef>
                <a:spcPts val="0"/>
              </a:spcBef>
              <a:spcAft>
                <a:spcPts val="0"/>
              </a:spcAft>
              <a:buSzPts val="1400"/>
              <a:buChar char="●"/>
              <a:defRPr/>
            </a:lvl1pPr>
            <a:lvl2pPr marL="1219170" lvl="1" indent="-423323">
              <a:spcBef>
                <a:spcPts val="0"/>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Click to edit Master text styles</a:t>
            </a:r>
          </a:p>
        </p:txBody>
      </p:sp>
      <p:sp>
        <p:nvSpPr>
          <p:cNvPr id="143" name="Google Shape;143;p24"/>
          <p:cNvSpPr txBox="1"/>
          <p:nvPr/>
        </p:nvSpPr>
        <p:spPr>
          <a:xfrm>
            <a:off x="3238733" y="4356967"/>
            <a:ext cx="6772800" cy="1369200"/>
          </a:xfrm>
          <a:prstGeom prst="rect">
            <a:avLst/>
          </a:prstGeom>
          <a:noFill/>
          <a:ln>
            <a:noFill/>
          </a:ln>
        </p:spPr>
        <p:txBody>
          <a:bodyPr spcFirstLastPara="1" wrap="square" lIns="121900" tIns="121900" rIns="121900" bIns="121900" anchor="t" anchorCtr="0">
            <a:noAutofit/>
          </a:bodyPr>
          <a:lstStyle/>
          <a:p>
            <a:pPr marL="0" lvl="0" indent="0" algn="ctr" rtl="0">
              <a:lnSpc>
                <a:spcPct val="114000"/>
              </a:lnSpc>
              <a:spcBef>
                <a:spcPts val="0"/>
              </a:spcBef>
              <a:spcAft>
                <a:spcPts val="0"/>
              </a:spcAft>
              <a:buNone/>
            </a:pPr>
            <a:r>
              <a:rPr lang="en" sz="1600">
                <a:solidFill>
                  <a:srgbClr val="FFFFFF"/>
                </a:solidFill>
                <a:latin typeface="Open Sans"/>
                <a:ea typeface="Open Sans"/>
                <a:cs typeface="Open Sans"/>
                <a:sym typeface="Open Sans"/>
              </a:rPr>
              <a:t>CREDITS: This presentation template was created by </a:t>
            </a:r>
            <a:r>
              <a:rPr lang="en" sz="1600">
                <a:solidFill>
                  <a:srgbClr val="FFFFFF"/>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Slidesgo</a:t>
            </a:r>
            <a:r>
              <a:rPr lang="en" sz="1600">
                <a:solidFill>
                  <a:srgbClr val="FFFFFF"/>
                </a:solidFill>
                <a:latin typeface="Open Sans"/>
                <a:ea typeface="Open Sans"/>
                <a:cs typeface="Open Sans"/>
                <a:sym typeface="Open Sans"/>
              </a:rPr>
              <a:t>, including icons by </a:t>
            </a:r>
            <a:r>
              <a:rPr lang="en" sz="1600">
                <a:solidFill>
                  <a:srgbClr val="FFFFFF"/>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Flaticon</a:t>
            </a:r>
            <a:r>
              <a:rPr lang="en" sz="1600">
                <a:solidFill>
                  <a:srgbClr val="FFFFFF"/>
                </a:solidFill>
                <a:latin typeface="Open Sans"/>
                <a:ea typeface="Open Sans"/>
                <a:cs typeface="Open Sans"/>
                <a:sym typeface="Open Sans"/>
              </a:rPr>
              <a:t>, infographics &amp; images by </a:t>
            </a:r>
            <a:r>
              <a:rPr lang="en" sz="1600">
                <a:solidFill>
                  <a:srgbClr val="FFFFFF"/>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Freepik</a:t>
            </a:r>
            <a:r>
              <a:rPr lang="en" sz="1600">
                <a:solidFill>
                  <a:srgbClr val="FFFFFF"/>
                </a:solidFill>
                <a:latin typeface="Open Sans"/>
                <a:ea typeface="Open Sans"/>
                <a:cs typeface="Open Sans"/>
                <a:sym typeface="Open Sans"/>
              </a:rPr>
              <a:t> </a:t>
            </a:r>
            <a:endParaRPr sz="1600">
              <a:solidFill>
                <a:srgbClr val="FFFFFF"/>
              </a:solidFill>
              <a:latin typeface="Open Sans"/>
              <a:ea typeface="Open Sans"/>
              <a:cs typeface="Open Sans"/>
              <a:sym typeface="Open Sans"/>
            </a:endParaRPr>
          </a:p>
        </p:txBody>
      </p:sp>
    </p:spTree>
    <p:extLst>
      <p:ext uri="{BB962C8B-B14F-4D97-AF65-F5344CB8AC3E}">
        <p14:creationId xmlns:p14="http://schemas.microsoft.com/office/powerpoint/2010/main" val="2598931733"/>
      </p:ext>
    </p:extLst>
  </p:cSld>
  <p:clrMapOvr>
    <a:masterClrMapping/>
  </p:clrMapOvr>
  <p:extLst>
    <p:ext uri="{DCECCB84-F9BA-43D5-87BE-67443E8EF086}">
      <p15:sldGuideLst xmlns:p15="http://schemas.microsoft.com/office/powerpoint/2012/main">
        <p15:guide id="1" pos="3130">
          <p15:clr>
            <a:srgbClr val="FA7B17"/>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637200" y="2501500"/>
            <a:ext cx="8917600" cy="12380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FFFFFF"/>
              </a:buClr>
              <a:buSzPts val="5200"/>
              <a:buNone/>
              <a:defRPr sz="6933">
                <a:solidFill>
                  <a:srgbClr val="FFFFFF"/>
                </a:solidFill>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4146567" y="3739500"/>
            <a:ext cx="3898800" cy="852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D9D9D9"/>
              </a:buClr>
              <a:buSzPts val="2800"/>
              <a:buNone/>
              <a:defRPr sz="2400">
                <a:solidFill>
                  <a:schemeClr val="lt1"/>
                </a:solidFill>
              </a:defRPr>
            </a:lvl1pPr>
            <a:lvl2pPr lvl="1" algn="ctr">
              <a:lnSpc>
                <a:spcPct val="100000"/>
              </a:lnSpc>
              <a:spcBef>
                <a:spcPts val="0"/>
              </a:spcBef>
              <a:spcAft>
                <a:spcPts val="0"/>
              </a:spcAft>
              <a:buClr>
                <a:srgbClr val="D9D9D9"/>
              </a:buClr>
              <a:buSzPts val="2800"/>
              <a:buNone/>
              <a:defRPr sz="3733">
                <a:solidFill>
                  <a:srgbClr val="D9D9D9"/>
                </a:solidFill>
              </a:defRPr>
            </a:lvl2pPr>
            <a:lvl3pPr lvl="2" algn="ctr">
              <a:lnSpc>
                <a:spcPct val="100000"/>
              </a:lnSpc>
              <a:spcBef>
                <a:spcPts val="0"/>
              </a:spcBef>
              <a:spcAft>
                <a:spcPts val="0"/>
              </a:spcAft>
              <a:buClr>
                <a:srgbClr val="D9D9D9"/>
              </a:buClr>
              <a:buSzPts val="2800"/>
              <a:buNone/>
              <a:defRPr sz="3733">
                <a:solidFill>
                  <a:srgbClr val="D9D9D9"/>
                </a:solidFill>
              </a:defRPr>
            </a:lvl3pPr>
            <a:lvl4pPr lvl="3" algn="ctr">
              <a:lnSpc>
                <a:spcPct val="100000"/>
              </a:lnSpc>
              <a:spcBef>
                <a:spcPts val="0"/>
              </a:spcBef>
              <a:spcAft>
                <a:spcPts val="0"/>
              </a:spcAft>
              <a:buClr>
                <a:srgbClr val="D9D9D9"/>
              </a:buClr>
              <a:buSzPts val="2800"/>
              <a:buNone/>
              <a:defRPr sz="3733">
                <a:solidFill>
                  <a:srgbClr val="D9D9D9"/>
                </a:solidFill>
              </a:defRPr>
            </a:lvl4pPr>
            <a:lvl5pPr lvl="4" algn="ctr">
              <a:lnSpc>
                <a:spcPct val="100000"/>
              </a:lnSpc>
              <a:spcBef>
                <a:spcPts val="0"/>
              </a:spcBef>
              <a:spcAft>
                <a:spcPts val="0"/>
              </a:spcAft>
              <a:buClr>
                <a:srgbClr val="D9D9D9"/>
              </a:buClr>
              <a:buSzPts val="2800"/>
              <a:buNone/>
              <a:defRPr sz="3733">
                <a:solidFill>
                  <a:srgbClr val="D9D9D9"/>
                </a:solidFill>
              </a:defRPr>
            </a:lvl5pPr>
            <a:lvl6pPr lvl="5" algn="ctr">
              <a:lnSpc>
                <a:spcPct val="100000"/>
              </a:lnSpc>
              <a:spcBef>
                <a:spcPts val="0"/>
              </a:spcBef>
              <a:spcAft>
                <a:spcPts val="0"/>
              </a:spcAft>
              <a:buClr>
                <a:srgbClr val="D9D9D9"/>
              </a:buClr>
              <a:buSzPts val="2800"/>
              <a:buNone/>
              <a:defRPr sz="3733">
                <a:solidFill>
                  <a:srgbClr val="D9D9D9"/>
                </a:solidFill>
              </a:defRPr>
            </a:lvl6pPr>
            <a:lvl7pPr lvl="6" algn="ctr">
              <a:lnSpc>
                <a:spcPct val="100000"/>
              </a:lnSpc>
              <a:spcBef>
                <a:spcPts val="0"/>
              </a:spcBef>
              <a:spcAft>
                <a:spcPts val="0"/>
              </a:spcAft>
              <a:buClr>
                <a:srgbClr val="D9D9D9"/>
              </a:buClr>
              <a:buSzPts val="2800"/>
              <a:buNone/>
              <a:defRPr sz="3733">
                <a:solidFill>
                  <a:srgbClr val="D9D9D9"/>
                </a:solidFill>
              </a:defRPr>
            </a:lvl7pPr>
            <a:lvl8pPr lvl="7" algn="ctr">
              <a:lnSpc>
                <a:spcPct val="100000"/>
              </a:lnSpc>
              <a:spcBef>
                <a:spcPts val="0"/>
              </a:spcBef>
              <a:spcAft>
                <a:spcPts val="0"/>
              </a:spcAft>
              <a:buClr>
                <a:srgbClr val="D9D9D9"/>
              </a:buClr>
              <a:buSzPts val="2800"/>
              <a:buNone/>
              <a:defRPr sz="3733">
                <a:solidFill>
                  <a:srgbClr val="D9D9D9"/>
                </a:solidFill>
              </a:defRPr>
            </a:lvl8pPr>
            <a:lvl9pPr lvl="8" algn="ctr">
              <a:lnSpc>
                <a:spcPct val="100000"/>
              </a:lnSpc>
              <a:spcBef>
                <a:spcPts val="0"/>
              </a:spcBef>
              <a:spcAft>
                <a:spcPts val="0"/>
              </a:spcAft>
              <a:buClr>
                <a:srgbClr val="D9D9D9"/>
              </a:buClr>
              <a:buSzPts val="2800"/>
              <a:buNone/>
              <a:defRPr sz="3733">
                <a:solidFill>
                  <a:srgbClr val="D9D9D9"/>
                </a:solidFill>
              </a:defRPr>
            </a:lvl9pPr>
          </a:lstStyle>
          <a:p>
            <a:r>
              <a:rPr lang="en-US"/>
              <a:t>Click to edit Master subtitle style</a:t>
            </a:r>
            <a:endParaRPr/>
          </a:p>
        </p:txBody>
      </p:sp>
    </p:spTree>
    <p:extLst>
      <p:ext uri="{BB962C8B-B14F-4D97-AF65-F5344CB8AC3E}">
        <p14:creationId xmlns:p14="http://schemas.microsoft.com/office/powerpoint/2010/main" val="401585516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4296067" y="2357784"/>
            <a:ext cx="6865600" cy="1122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8000"/>
            </a:lvl1pPr>
            <a:lvl2pPr lvl="1">
              <a:spcBef>
                <a:spcPts val="0"/>
              </a:spcBef>
              <a:spcAft>
                <a:spcPts val="0"/>
              </a:spcAft>
              <a:buSzPts val="3600"/>
              <a:buNone/>
              <a:defRPr sz="4800"/>
            </a:lvl2pPr>
            <a:lvl3pPr lvl="2">
              <a:spcBef>
                <a:spcPts val="0"/>
              </a:spcBef>
              <a:spcAft>
                <a:spcPts val="0"/>
              </a:spcAft>
              <a:buSzPts val="3600"/>
              <a:buNone/>
              <a:defRPr sz="4800"/>
            </a:lvl3pPr>
            <a:lvl4pPr lvl="3">
              <a:spcBef>
                <a:spcPts val="0"/>
              </a:spcBef>
              <a:spcAft>
                <a:spcPts val="0"/>
              </a:spcAft>
              <a:buSzPts val="3600"/>
              <a:buNone/>
              <a:defRPr sz="4800"/>
            </a:lvl4pPr>
            <a:lvl5pPr lvl="4">
              <a:spcBef>
                <a:spcPts val="0"/>
              </a:spcBef>
              <a:spcAft>
                <a:spcPts val="0"/>
              </a:spcAft>
              <a:buSzPts val="3600"/>
              <a:buNone/>
              <a:defRPr sz="4800"/>
            </a:lvl5pPr>
            <a:lvl6pPr lvl="5">
              <a:spcBef>
                <a:spcPts val="0"/>
              </a:spcBef>
              <a:spcAft>
                <a:spcPts val="0"/>
              </a:spcAft>
              <a:buSzPts val="3600"/>
              <a:buNone/>
              <a:defRPr sz="4800"/>
            </a:lvl6pPr>
            <a:lvl7pPr lvl="6">
              <a:spcBef>
                <a:spcPts val="0"/>
              </a:spcBef>
              <a:spcAft>
                <a:spcPts val="0"/>
              </a:spcAft>
              <a:buSzPts val="3600"/>
              <a:buNone/>
              <a:defRPr sz="4800"/>
            </a:lvl7pPr>
            <a:lvl8pPr lvl="7">
              <a:spcBef>
                <a:spcPts val="0"/>
              </a:spcBef>
              <a:spcAft>
                <a:spcPts val="0"/>
              </a:spcAft>
              <a:buSzPts val="3600"/>
              <a:buNone/>
              <a:defRPr sz="4800"/>
            </a:lvl8pPr>
            <a:lvl9pPr lvl="8">
              <a:spcBef>
                <a:spcPts val="0"/>
              </a:spcBef>
              <a:spcAft>
                <a:spcPts val="0"/>
              </a:spcAft>
              <a:buSzPts val="3600"/>
              <a:buNone/>
              <a:defRPr sz="4800"/>
            </a:lvl9pPr>
          </a:lstStyle>
          <a:p>
            <a:r>
              <a:rPr lang="en-US"/>
              <a:t>Click to edit Master title style</a:t>
            </a:r>
            <a:endParaRPr/>
          </a:p>
        </p:txBody>
      </p:sp>
      <p:sp>
        <p:nvSpPr>
          <p:cNvPr id="14" name="Google Shape;14;p3"/>
          <p:cNvSpPr txBox="1">
            <a:spLocks noGrp="1"/>
          </p:cNvSpPr>
          <p:nvPr>
            <p:ph type="subTitle" idx="1"/>
          </p:nvPr>
        </p:nvSpPr>
        <p:spPr>
          <a:xfrm>
            <a:off x="4324000" y="3648233"/>
            <a:ext cx="3544000" cy="85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D9D9D9"/>
              </a:buClr>
              <a:buSzPts val="1800"/>
              <a:buFont typeface="Orbitron"/>
              <a:buNone/>
              <a:defRPr>
                <a:solidFill>
                  <a:schemeClr val="lt1"/>
                </a:solidFill>
              </a:defRPr>
            </a:lvl1pPr>
            <a:lvl2pPr lvl="1" algn="ctr" rtl="0">
              <a:lnSpc>
                <a:spcPct val="100000"/>
              </a:lnSpc>
              <a:spcBef>
                <a:spcPts val="0"/>
              </a:spcBef>
              <a:spcAft>
                <a:spcPts val="0"/>
              </a:spcAft>
              <a:buClr>
                <a:srgbClr val="D9D9D9"/>
              </a:buClr>
              <a:buSzPts val="1800"/>
              <a:buFont typeface="Orbitron"/>
              <a:buNone/>
              <a:defRPr sz="2400" b="1">
                <a:solidFill>
                  <a:srgbClr val="D9D9D9"/>
                </a:solidFill>
                <a:latin typeface="Orbitron"/>
                <a:ea typeface="Orbitron"/>
                <a:cs typeface="Orbitron"/>
                <a:sym typeface="Orbitron"/>
              </a:defRPr>
            </a:lvl2pPr>
            <a:lvl3pPr lvl="2" algn="ctr" rtl="0">
              <a:lnSpc>
                <a:spcPct val="100000"/>
              </a:lnSpc>
              <a:spcBef>
                <a:spcPts val="0"/>
              </a:spcBef>
              <a:spcAft>
                <a:spcPts val="0"/>
              </a:spcAft>
              <a:buClr>
                <a:srgbClr val="D9D9D9"/>
              </a:buClr>
              <a:buSzPts val="1800"/>
              <a:buFont typeface="Orbitron"/>
              <a:buNone/>
              <a:defRPr sz="2400" b="1">
                <a:solidFill>
                  <a:srgbClr val="D9D9D9"/>
                </a:solidFill>
                <a:latin typeface="Orbitron"/>
                <a:ea typeface="Orbitron"/>
                <a:cs typeface="Orbitron"/>
                <a:sym typeface="Orbitron"/>
              </a:defRPr>
            </a:lvl3pPr>
            <a:lvl4pPr lvl="3" algn="ctr" rtl="0">
              <a:lnSpc>
                <a:spcPct val="100000"/>
              </a:lnSpc>
              <a:spcBef>
                <a:spcPts val="0"/>
              </a:spcBef>
              <a:spcAft>
                <a:spcPts val="0"/>
              </a:spcAft>
              <a:buClr>
                <a:srgbClr val="D9D9D9"/>
              </a:buClr>
              <a:buSzPts val="1800"/>
              <a:buFont typeface="Orbitron"/>
              <a:buNone/>
              <a:defRPr sz="2400" b="1">
                <a:solidFill>
                  <a:srgbClr val="D9D9D9"/>
                </a:solidFill>
                <a:latin typeface="Orbitron"/>
                <a:ea typeface="Orbitron"/>
                <a:cs typeface="Orbitron"/>
                <a:sym typeface="Orbitron"/>
              </a:defRPr>
            </a:lvl4pPr>
            <a:lvl5pPr lvl="4" algn="ctr" rtl="0">
              <a:lnSpc>
                <a:spcPct val="100000"/>
              </a:lnSpc>
              <a:spcBef>
                <a:spcPts val="0"/>
              </a:spcBef>
              <a:spcAft>
                <a:spcPts val="0"/>
              </a:spcAft>
              <a:buClr>
                <a:srgbClr val="D9D9D9"/>
              </a:buClr>
              <a:buSzPts val="1800"/>
              <a:buFont typeface="Orbitron"/>
              <a:buNone/>
              <a:defRPr sz="2400" b="1">
                <a:solidFill>
                  <a:srgbClr val="D9D9D9"/>
                </a:solidFill>
                <a:latin typeface="Orbitron"/>
                <a:ea typeface="Orbitron"/>
                <a:cs typeface="Orbitron"/>
                <a:sym typeface="Orbitron"/>
              </a:defRPr>
            </a:lvl5pPr>
            <a:lvl6pPr lvl="5" algn="ctr" rtl="0">
              <a:lnSpc>
                <a:spcPct val="100000"/>
              </a:lnSpc>
              <a:spcBef>
                <a:spcPts val="0"/>
              </a:spcBef>
              <a:spcAft>
                <a:spcPts val="0"/>
              </a:spcAft>
              <a:buClr>
                <a:srgbClr val="D9D9D9"/>
              </a:buClr>
              <a:buSzPts val="1800"/>
              <a:buFont typeface="Orbitron"/>
              <a:buNone/>
              <a:defRPr sz="2400" b="1">
                <a:solidFill>
                  <a:srgbClr val="D9D9D9"/>
                </a:solidFill>
                <a:latin typeface="Orbitron"/>
                <a:ea typeface="Orbitron"/>
                <a:cs typeface="Orbitron"/>
                <a:sym typeface="Orbitron"/>
              </a:defRPr>
            </a:lvl6pPr>
            <a:lvl7pPr lvl="6" algn="ctr" rtl="0">
              <a:lnSpc>
                <a:spcPct val="100000"/>
              </a:lnSpc>
              <a:spcBef>
                <a:spcPts val="0"/>
              </a:spcBef>
              <a:spcAft>
                <a:spcPts val="0"/>
              </a:spcAft>
              <a:buClr>
                <a:srgbClr val="D9D9D9"/>
              </a:buClr>
              <a:buSzPts val="1800"/>
              <a:buFont typeface="Orbitron"/>
              <a:buNone/>
              <a:defRPr sz="2400" b="1">
                <a:solidFill>
                  <a:srgbClr val="D9D9D9"/>
                </a:solidFill>
                <a:latin typeface="Orbitron"/>
                <a:ea typeface="Orbitron"/>
                <a:cs typeface="Orbitron"/>
                <a:sym typeface="Orbitron"/>
              </a:defRPr>
            </a:lvl7pPr>
            <a:lvl8pPr lvl="7" algn="ctr" rtl="0">
              <a:lnSpc>
                <a:spcPct val="100000"/>
              </a:lnSpc>
              <a:spcBef>
                <a:spcPts val="0"/>
              </a:spcBef>
              <a:spcAft>
                <a:spcPts val="0"/>
              </a:spcAft>
              <a:buClr>
                <a:srgbClr val="D9D9D9"/>
              </a:buClr>
              <a:buSzPts val="1800"/>
              <a:buFont typeface="Orbitron"/>
              <a:buNone/>
              <a:defRPr sz="2400" b="1">
                <a:solidFill>
                  <a:srgbClr val="D9D9D9"/>
                </a:solidFill>
                <a:latin typeface="Orbitron"/>
                <a:ea typeface="Orbitron"/>
                <a:cs typeface="Orbitron"/>
                <a:sym typeface="Orbitron"/>
              </a:defRPr>
            </a:lvl8pPr>
            <a:lvl9pPr lvl="8" algn="ctr" rtl="0">
              <a:lnSpc>
                <a:spcPct val="100000"/>
              </a:lnSpc>
              <a:spcBef>
                <a:spcPts val="0"/>
              </a:spcBef>
              <a:spcAft>
                <a:spcPts val="0"/>
              </a:spcAft>
              <a:buClr>
                <a:srgbClr val="D9D9D9"/>
              </a:buClr>
              <a:buSzPts val="1800"/>
              <a:buFont typeface="Orbitron"/>
              <a:buNone/>
              <a:defRPr sz="2400" b="1">
                <a:solidFill>
                  <a:srgbClr val="D9D9D9"/>
                </a:solidFill>
                <a:latin typeface="Orbitron"/>
                <a:ea typeface="Orbitron"/>
                <a:cs typeface="Orbitron"/>
                <a:sym typeface="Orbitron"/>
              </a:defRPr>
            </a:lvl9pPr>
          </a:lstStyle>
          <a:p>
            <a:r>
              <a:rPr lang="en-US"/>
              <a:t>Click to edit Master subtitle style</a:t>
            </a:r>
            <a:endParaRPr/>
          </a:p>
        </p:txBody>
      </p:sp>
      <p:sp>
        <p:nvSpPr>
          <p:cNvPr id="15" name="Google Shape;15;p3"/>
          <p:cNvSpPr txBox="1">
            <a:spLocks noGrp="1"/>
          </p:cNvSpPr>
          <p:nvPr>
            <p:ph type="title" idx="2" hasCustomPrompt="1"/>
          </p:nvPr>
        </p:nvSpPr>
        <p:spPr>
          <a:xfrm>
            <a:off x="1989267" y="2525817"/>
            <a:ext cx="2306800" cy="1122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0"/>
              <a:buNone/>
              <a:defRPr sz="8000">
                <a:solidFill>
                  <a:schemeClr val="accent1"/>
                </a:solidFill>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Tree>
    <p:extLst>
      <p:ext uri="{BB962C8B-B14F-4D97-AF65-F5344CB8AC3E}">
        <p14:creationId xmlns:p14="http://schemas.microsoft.com/office/powerpoint/2010/main" val="341901413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rot="-5400000">
            <a:off x="-1439833" y="3104167"/>
            <a:ext cx="5419200" cy="637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2438233" y="901800"/>
            <a:ext cx="8802800" cy="5054400"/>
          </a:xfrm>
          <a:prstGeom prst="rect">
            <a:avLst/>
          </a:prstGeom>
        </p:spPr>
        <p:txBody>
          <a:bodyPr spcFirstLastPara="1" wrap="square" lIns="91425" tIns="91425" rIns="91425" bIns="91425" anchor="t" anchorCtr="0">
            <a:noAutofit/>
          </a:bodyPr>
          <a:lstStyle>
            <a:lvl1pPr marL="609585" lvl="0" indent="-423323">
              <a:lnSpc>
                <a:spcPct val="100000"/>
              </a:lnSpc>
              <a:spcBef>
                <a:spcPts val="0"/>
              </a:spcBef>
              <a:spcAft>
                <a:spcPts val="0"/>
              </a:spcAft>
              <a:buClr>
                <a:srgbClr val="434343"/>
              </a:buClr>
              <a:buSzPts val="1400"/>
              <a:buChar char="●"/>
              <a:defRPr sz="1467"/>
            </a:lvl1pPr>
            <a:lvl2pPr marL="1219170" lvl="1" indent="-423323">
              <a:spcBef>
                <a:spcPts val="0"/>
              </a:spcBef>
              <a:spcAft>
                <a:spcPts val="0"/>
              </a:spcAft>
              <a:buClr>
                <a:srgbClr val="434343"/>
              </a:buClr>
              <a:buSzPts val="1400"/>
              <a:buFont typeface="Roboto Condensed Light"/>
              <a:buChar char="○"/>
              <a:defRPr/>
            </a:lvl2pPr>
            <a:lvl3pPr marL="1828754" lvl="2" indent="-423323">
              <a:spcBef>
                <a:spcPts val="2133"/>
              </a:spcBef>
              <a:spcAft>
                <a:spcPts val="0"/>
              </a:spcAft>
              <a:buClr>
                <a:srgbClr val="434343"/>
              </a:buClr>
              <a:buSzPts val="1400"/>
              <a:buFont typeface="Roboto Condensed Light"/>
              <a:buChar char="■"/>
              <a:defRPr/>
            </a:lvl3pPr>
            <a:lvl4pPr marL="2438339" lvl="3" indent="-423323">
              <a:spcBef>
                <a:spcPts val="2133"/>
              </a:spcBef>
              <a:spcAft>
                <a:spcPts val="0"/>
              </a:spcAft>
              <a:buClr>
                <a:srgbClr val="434343"/>
              </a:buClr>
              <a:buSzPts val="1400"/>
              <a:buFont typeface="Roboto Condensed Light"/>
              <a:buChar char="●"/>
              <a:defRPr/>
            </a:lvl4pPr>
            <a:lvl5pPr marL="3047924" lvl="4" indent="-423323">
              <a:spcBef>
                <a:spcPts val="2133"/>
              </a:spcBef>
              <a:spcAft>
                <a:spcPts val="0"/>
              </a:spcAft>
              <a:buClr>
                <a:srgbClr val="434343"/>
              </a:buClr>
              <a:buSzPts val="1400"/>
              <a:buFont typeface="Roboto Condensed Light"/>
              <a:buChar char="○"/>
              <a:defRPr/>
            </a:lvl5pPr>
            <a:lvl6pPr marL="3657509" lvl="5" indent="-423323">
              <a:spcBef>
                <a:spcPts val="2133"/>
              </a:spcBef>
              <a:spcAft>
                <a:spcPts val="0"/>
              </a:spcAft>
              <a:buClr>
                <a:srgbClr val="434343"/>
              </a:buClr>
              <a:buSzPts val="1400"/>
              <a:buFont typeface="Roboto Condensed Light"/>
              <a:buChar char="■"/>
              <a:defRPr/>
            </a:lvl6pPr>
            <a:lvl7pPr marL="4267093" lvl="6" indent="-423323">
              <a:spcBef>
                <a:spcPts val="2133"/>
              </a:spcBef>
              <a:spcAft>
                <a:spcPts val="0"/>
              </a:spcAft>
              <a:buClr>
                <a:srgbClr val="434343"/>
              </a:buClr>
              <a:buSzPts val="1400"/>
              <a:buFont typeface="Roboto Condensed Light"/>
              <a:buChar char="●"/>
              <a:defRPr/>
            </a:lvl7pPr>
            <a:lvl8pPr marL="4876678" lvl="7" indent="-423323">
              <a:spcBef>
                <a:spcPts val="2133"/>
              </a:spcBef>
              <a:spcAft>
                <a:spcPts val="0"/>
              </a:spcAft>
              <a:buClr>
                <a:srgbClr val="434343"/>
              </a:buClr>
              <a:buSzPts val="1400"/>
              <a:buFont typeface="Roboto Condensed Light"/>
              <a:buChar char="○"/>
              <a:defRPr/>
            </a:lvl8pPr>
            <a:lvl9pPr marL="5486263" lvl="8" indent="-423323">
              <a:spcBef>
                <a:spcPts val="2133"/>
              </a:spcBef>
              <a:spcAft>
                <a:spcPts val="2133"/>
              </a:spcAft>
              <a:buClr>
                <a:srgbClr val="434343"/>
              </a:buClr>
              <a:buSzPts val="1400"/>
              <a:buFont typeface="Roboto Condensed Light"/>
              <a:buChar char="■"/>
              <a:defRPr/>
            </a:lvl9pPr>
          </a:lstStyle>
          <a:p>
            <a:pPr lvl="0"/>
            <a:r>
              <a:rPr lang="en-US"/>
              <a:t>Click to edit Master text styles</a:t>
            </a:r>
          </a:p>
        </p:txBody>
      </p:sp>
    </p:spTree>
    <p:extLst>
      <p:ext uri="{BB962C8B-B14F-4D97-AF65-F5344CB8AC3E}">
        <p14:creationId xmlns:p14="http://schemas.microsoft.com/office/powerpoint/2010/main" val="290172846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rot="-5400000">
            <a:off x="-1438233" y="3105767"/>
            <a:ext cx="5416000" cy="637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21" name="Google Shape;21;p5"/>
          <p:cNvSpPr txBox="1">
            <a:spLocks noGrp="1"/>
          </p:cNvSpPr>
          <p:nvPr>
            <p:ph type="body" idx="1"/>
          </p:nvPr>
        </p:nvSpPr>
        <p:spPr>
          <a:xfrm>
            <a:off x="2741983" y="1654133"/>
            <a:ext cx="3134400" cy="31956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pPr lvl="0"/>
            <a:r>
              <a:rPr lang="en-US"/>
              <a:t>Click to edit Master text styles</a:t>
            </a:r>
          </a:p>
        </p:txBody>
      </p:sp>
      <p:sp>
        <p:nvSpPr>
          <p:cNvPr id="22" name="Google Shape;22;p5"/>
          <p:cNvSpPr txBox="1">
            <a:spLocks noGrp="1"/>
          </p:cNvSpPr>
          <p:nvPr>
            <p:ph type="body" idx="2"/>
          </p:nvPr>
        </p:nvSpPr>
        <p:spPr>
          <a:xfrm>
            <a:off x="7870849" y="1654221"/>
            <a:ext cx="3134400" cy="31956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pPr lvl="0"/>
            <a:r>
              <a:rPr lang="en-US"/>
              <a:t>Click to edit Master text styles</a:t>
            </a:r>
          </a:p>
        </p:txBody>
      </p:sp>
      <p:sp>
        <p:nvSpPr>
          <p:cNvPr id="23" name="Google Shape;23;p5"/>
          <p:cNvSpPr txBox="1">
            <a:spLocks noGrp="1"/>
          </p:cNvSpPr>
          <p:nvPr>
            <p:ph type="subTitle" idx="3"/>
          </p:nvPr>
        </p:nvSpPr>
        <p:spPr>
          <a:xfrm>
            <a:off x="2536583" y="4906400"/>
            <a:ext cx="3545200" cy="51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Orbitron"/>
              <a:buNone/>
              <a:defRPr sz="2400" b="1">
                <a:solidFill>
                  <a:schemeClr val="lt1"/>
                </a:solidFill>
                <a:latin typeface="Orbitron"/>
                <a:ea typeface="Orbitron"/>
                <a:cs typeface="Orbitron"/>
                <a:sym typeface="Orbitron"/>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24" name="Google Shape;24;p5"/>
          <p:cNvSpPr txBox="1">
            <a:spLocks noGrp="1"/>
          </p:cNvSpPr>
          <p:nvPr>
            <p:ph type="subTitle" idx="4"/>
          </p:nvPr>
        </p:nvSpPr>
        <p:spPr>
          <a:xfrm>
            <a:off x="7665453" y="4906400"/>
            <a:ext cx="3523600" cy="51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Orbitron"/>
              <a:buNone/>
              <a:defRPr sz="2400" b="1">
                <a:solidFill>
                  <a:schemeClr val="lt1"/>
                </a:solidFill>
                <a:latin typeface="Orbitron"/>
                <a:ea typeface="Orbitron"/>
                <a:cs typeface="Orbitron"/>
                <a:sym typeface="Orbitron"/>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803628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ackground">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1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C8F85DA4-E0C3-4836-85FB-F555BD5ADB11}" type="slidenum">
              <a:rPr lang="en-US" smtClean="0"/>
              <a:t>‹#›</a:t>
            </a:fld>
            <a:endParaRPr lang="en-US"/>
          </a:p>
        </p:txBody>
      </p:sp>
    </p:spTree>
    <p:extLst>
      <p:ext uri="{BB962C8B-B14F-4D97-AF65-F5344CB8AC3E}">
        <p14:creationId xmlns:p14="http://schemas.microsoft.com/office/powerpoint/2010/main" val="297120469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rot="-5400000">
            <a:off x="-1318833" y="2991467"/>
            <a:ext cx="5410800" cy="8712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161670134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7"/>
          <p:cNvSpPr txBox="1">
            <a:spLocks noGrp="1"/>
          </p:cNvSpPr>
          <p:nvPr>
            <p:ph type="body" idx="1"/>
          </p:nvPr>
        </p:nvSpPr>
        <p:spPr>
          <a:xfrm>
            <a:off x="4054700" y="4766900"/>
            <a:ext cx="5145200" cy="12368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a:solidFill>
                  <a:schemeClr val="lt1"/>
                </a:solidFill>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pPr lvl="0"/>
            <a:r>
              <a:rPr lang="en-US"/>
              <a:t>Click to edit Master text styles</a:t>
            </a:r>
          </a:p>
        </p:txBody>
      </p:sp>
      <p:sp>
        <p:nvSpPr>
          <p:cNvPr id="29" name="Google Shape;29;p7"/>
          <p:cNvSpPr txBox="1">
            <a:spLocks noGrp="1"/>
          </p:cNvSpPr>
          <p:nvPr>
            <p:ph type="title"/>
          </p:nvPr>
        </p:nvSpPr>
        <p:spPr>
          <a:xfrm rot="-5400000">
            <a:off x="-1318833" y="2991467"/>
            <a:ext cx="5410800" cy="871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161894770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950967" y="719333"/>
            <a:ext cx="8193200" cy="54132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en-US"/>
              <a:t>Click to edit Master title style</a:t>
            </a:r>
            <a:endParaRPr/>
          </a:p>
        </p:txBody>
      </p:sp>
    </p:spTree>
    <p:extLst>
      <p:ext uri="{BB962C8B-B14F-4D97-AF65-F5344CB8AC3E}">
        <p14:creationId xmlns:p14="http://schemas.microsoft.com/office/powerpoint/2010/main" val="405752190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9"/>
          <p:cNvSpPr txBox="1">
            <a:spLocks noGrp="1"/>
          </p:cNvSpPr>
          <p:nvPr>
            <p:ph type="title"/>
          </p:nvPr>
        </p:nvSpPr>
        <p:spPr>
          <a:xfrm>
            <a:off x="950967" y="1656933"/>
            <a:ext cx="47968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r>
              <a:rPr lang="en-US"/>
              <a:t>Click to edit Master title style</a:t>
            </a:r>
            <a:endParaRPr/>
          </a:p>
        </p:txBody>
      </p:sp>
      <p:sp>
        <p:nvSpPr>
          <p:cNvPr id="34" name="Google Shape;34;p9"/>
          <p:cNvSpPr txBox="1">
            <a:spLocks noGrp="1"/>
          </p:cNvSpPr>
          <p:nvPr>
            <p:ph type="subTitle" idx="1"/>
          </p:nvPr>
        </p:nvSpPr>
        <p:spPr>
          <a:xfrm>
            <a:off x="950967" y="3750133"/>
            <a:ext cx="47968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r>
              <a:rPr lang="en-US"/>
              <a:t>Click to edit Master subtitle style</a:t>
            </a:r>
            <a:endParaRPr/>
          </a:p>
        </p:txBody>
      </p:sp>
      <p:sp>
        <p:nvSpPr>
          <p:cNvPr id="35" name="Google Shape;35;p9"/>
          <p:cNvSpPr txBox="1">
            <a:spLocks noGrp="1"/>
          </p:cNvSpPr>
          <p:nvPr>
            <p:ph type="body" idx="2"/>
          </p:nvPr>
        </p:nvSpPr>
        <p:spPr>
          <a:xfrm>
            <a:off x="6586000" y="965433"/>
            <a:ext cx="4655200" cy="4926800"/>
          </a:xfrm>
          <a:prstGeom prst="rect">
            <a:avLst/>
          </a:prstGeom>
        </p:spPr>
        <p:txBody>
          <a:bodyPr spcFirstLastPara="1" wrap="square" lIns="91425" tIns="91425" rIns="91425" bIns="91425" anchor="ctr" anchorCtr="0">
            <a:noAutofit/>
          </a:bodyPr>
          <a:lstStyle>
            <a:lvl1pPr marL="609585" lvl="0" indent="-423323">
              <a:spcBef>
                <a:spcPts val="0"/>
              </a:spcBef>
              <a:spcAft>
                <a:spcPts val="0"/>
              </a:spcAft>
              <a:buSzPts val="14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148993415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10"/>
          <p:cNvSpPr txBox="1">
            <a:spLocks noGrp="1"/>
          </p:cNvSpPr>
          <p:nvPr>
            <p:ph type="body" idx="1"/>
          </p:nvPr>
        </p:nvSpPr>
        <p:spPr>
          <a:xfrm>
            <a:off x="950967" y="5325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400"/>
              <a:buNone/>
              <a:defRPr/>
            </a:lvl1pPr>
          </a:lstStyle>
          <a:p>
            <a:pPr lvl="0"/>
            <a:r>
              <a:rPr lang="en-US"/>
              <a:t>Click to edit Master text styles</a:t>
            </a:r>
          </a:p>
        </p:txBody>
      </p:sp>
      <p:sp>
        <p:nvSpPr>
          <p:cNvPr id="38" name="Google Shape;38;p1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C8F85DA4-E0C3-4836-85FB-F555BD5ADB11}" type="slidenum">
              <a:rPr lang="en-US" smtClean="0"/>
              <a:t>‹#›</a:t>
            </a:fld>
            <a:endParaRPr lang="en-US"/>
          </a:p>
        </p:txBody>
      </p:sp>
    </p:spTree>
    <p:extLst>
      <p:ext uri="{BB962C8B-B14F-4D97-AF65-F5344CB8AC3E}">
        <p14:creationId xmlns:p14="http://schemas.microsoft.com/office/powerpoint/2010/main" val="381592418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Big number">
  <p:cSld name="Big number">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1"/>
          <p:cNvSpPr txBox="1">
            <a:spLocks noGrp="1"/>
          </p:cNvSpPr>
          <p:nvPr>
            <p:ph type="title" hasCustomPrompt="1"/>
          </p:nvPr>
        </p:nvSpPr>
        <p:spPr>
          <a:xfrm>
            <a:off x="951000" y="3689751"/>
            <a:ext cx="10290000" cy="13104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8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1" name="Google Shape;41;p11"/>
          <p:cNvSpPr txBox="1">
            <a:spLocks noGrp="1"/>
          </p:cNvSpPr>
          <p:nvPr>
            <p:ph type="body" idx="1"/>
          </p:nvPr>
        </p:nvSpPr>
        <p:spPr>
          <a:xfrm>
            <a:off x="951000" y="5000151"/>
            <a:ext cx="10290000" cy="659600"/>
          </a:xfrm>
          <a:prstGeom prst="rect">
            <a:avLst/>
          </a:prstGeom>
        </p:spPr>
        <p:txBody>
          <a:bodyPr spcFirstLastPara="1" wrap="square" lIns="91425" tIns="91425" rIns="91425" bIns="91425" anchor="t" anchorCtr="0">
            <a:noAutofit/>
          </a:bodyPr>
          <a:lstStyle>
            <a:lvl1pPr marL="609585" lvl="0" indent="-423323" algn="ctr">
              <a:spcBef>
                <a:spcPts val="0"/>
              </a:spcBef>
              <a:spcAft>
                <a:spcPts val="0"/>
              </a:spcAft>
              <a:buSzPts val="1400"/>
              <a:buChar char="●"/>
              <a:defRPr sz="2400" b="1">
                <a:latin typeface="Orbitron"/>
                <a:ea typeface="Orbitron"/>
                <a:cs typeface="Orbitron"/>
                <a:sym typeface="Orbitron"/>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pPr lvl="0"/>
            <a:r>
              <a:rPr lang="en-US"/>
              <a:t>Click to edit Master text styles</a:t>
            </a:r>
          </a:p>
        </p:txBody>
      </p:sp>
      <p:sp>
        <p:nvSpPr>
          <p:cNvPr id="42" name="Google Shape;42;p1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C8F85DA4-E0C3-4836-85FB-F555BD5ADB11}" type="slidenum">
              <a:rPr lang="en-US" smtClean="0"/>
              <a:t>‹#›</a:t>
            </a:fld>
            <a:endParaRPr lang="en-US"/>
          </a:p>
        </p:txBody>
      </p:sp>
    </p:spTree>
    <p:extLst>
      <p:ext uri="{BB962C8B-B14F-4D97-AF65-F5344CB8AC3E}">
        <p14:creationId xmlns:p14="http://schemas.microsoft.com/office/powerpoint/2010/main" val="261146048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1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C8F85DA4-E0C3-4836-85FB-F555BD5ADB11}" type="slidenum">
              <a:rPr lang="en-US" smtClean="0"/>
              <a:t>‹#›</a:t>
            </a:fld>
            <a:endParaRPr lang="en-US"/>
          </a:p>
        </p:txBody>
      </p:sp>
      <p:sp>
        <p:nvSpPr>
          <p:cNvPr id="45" name="Google Shape;45;p12"/>
          <p:cNvSpPr/>
          <p:nvPr/>
        </p:nvSpPr>
        <p:spPr>
          <a:xfrm>
            <a:off x="-133" y="-12667"/>
            <a:ext cx="12192000" cy="685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29790812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Background">
  <p:cSld name="Background">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1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C8F85DA4-E0C3-4836-85FB-F555BD5ADB11}" type="slidenum">
              <a:rPr lang="en-US" smtClean="0"/>
              <a:t>‹#›</a:t>
            </a:fld>
            <a:endParaRPr lang="en-US"/>
          </a:p>
        </p:txBody>
      </p:sp>
    </p:spTree>
    <p:extLst>
      <p:ext uri="{BB962C8B-B14F-4D97-AF65-F5344CB8AC3E}">
        <p14:creationId xmlns:p14="http://schemas.microsoft.com/office/powerpoint/2010/main" val="99155911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14"/>
          <p:cNvSpPr txBox="1">
            <a:spLocks noGrp="1"/>
          </p:cNvSpPr>
          <p:nvPr>
            <p:ph type="title"/>
          </p:nvPr>
        </p:nvSpPr>
        <p:spPr>
          <a:xfrm rot="-5400000">
            <a:off x="-1435433" y="3106233"/>
            <a:ext cx="5411200" cy="637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50" name="Google Shape;50;p14"/>
          <p:cNvSpPr txBox="1">
            <a:spLocks noGrp="1"/>
          </p:cNvSpPr>
          <p:nvPr>
            <p:ph type="subTitle" idx="1"/>
          </p:nvPr>
        </p:nvSpPr>
        <p:spPr>
          <a:xfrm>
            <a:off x="3081480" y="1040133"/>
            <a:ext cx="3488400" cy="361200"/>
          </a:xfrm>
          <a:prstGeom prst="rect">
            <a:avLst/>
          </a:prstGeom>
        </p:spPr>
        <p:txBody>
          <a:bodyPr spcFirstLastPara="1" wrap="square" lIns="91425" tIns="91425" rIns="91425" bIns="91425" anchor="t" anchorCtr="0">
            <a:noAutofit/>
          </a:bodyPr>
          <a:lstStyle>
            <a:lvl1pPr lvl="0">
              <a:spcBef>
                <a:spcPts val="0"/>
              </a:spcBef>
              <a:spcAft>
                <a:spcPts val="0"/>
              </a:spcAft>
              <a:buSzPts val="1800"/>
              <a:buFont typeface="Comfortaa"/>
              <a:buNone/>
              <a:defRPr sz="2400">
                <a:solidFill>
                  <a:schemeClr val="lt1"/>
                </a:solidFill>
                <a:latin typeface="Orbitron Medium"/>
                <a:ea typeface="Orbitron Medium"/>
                <a:cs typeface="Orbitron Medium"/>
                <a:sym typeface="Orbitron Medium"/>
              </a:defRPr>
            </a:lvl1pPr>
            <a:lvl2pPr lvl="1">
              <a:spcBef>
                <a:spcPts val="2133"/>
              </a:spcBef>
              <a:spcAft>
                <a:spcPts val="0"/>
              </a:spcAft>
              <a:buSzPts val="1800"/>
              <a:buNone/>
              <a:defRPr sz="2400"/>
            </a:lvl2pPr>
            <a:lvl3pPr lvl="2">
              <a:spcBef>
                <a:spcPts val="2133"/>
              </a:spcBef>
              <a:spcAft>
                <a:spcPts val="0"/>
              </a:spcAft>
              <a:buSzPts val="1800"/>
              <a:buNone/>
              <a:defRPr sz="2400"/>
            </a:lvl3pPr>
            <a:lvl4pPr lvl="3">
              <a:spcBef>
                <a:spcPts val="2133"/>
              </a:spcBef>
              <a:spcAft>
                <a:spcPts val="0"/>
              </a:spcAft>
              <a:buSzPts val="1800"/>
              <a:buNone/>
              <a:defRPr sz="2400"/>
            </a:lvl4pPr>
            <a:lvl5pPr lvl="4">
              <a:spcBef>
                <a:spcPts val="2133"/>
              </a:spcBef>
              <a:spcAft>
                <a:spcPts val="0"/>
              </a:spcAft>
              <a:buSzPts val="1800"/>
              <a:buNone/>
              <a:defRPr sz="2400"/>
            </a:lvl5pPr>
            <a:lvl6pPr lvl="5">
              <a:spcBef>
                <a:spcPts val="2133"/>
              </a:spcBef>
              <a:spcAft>
                <a:spcPts val="0"/>
              </a:spcAft>
              <a:buSzPts val="1800"/>
              <a:buNone/>
              <a:defRPr sz="2400"/>
            </a:lvl6pPr>
            <a:lvl7pPr lvl="6">
              <a:spcBef>
                <a:spcPts val="2133"/>
              </a:spcBef>
              <a:spcAft>
                <a:spcPts val="0"/>
              </a:spcAft>
              <a:buSzPts val="1800"/>
              <a:buNone/>
              <a:defRPr sz="2400"/>
            </a:lvl7pPr>
            <a:lvl8pPr lvl="7">
              <a:spcBef>
                <a:spcPts val="2133"/>
              </a:spcBef>
              <a:spcAft>
                <a:spcPts val="0"/>
              </a:spcAft>
              <a:buSzPts val="1800"/>
              <a:buNone/>
              <a:defRPr sz="2400"/>
            </a:lvl8pPr>
            <a:lvl9pPr lvl="8">
              <a:spcBef>
                <a:spcPts val="2133"/>
              </a:spcBef>
              <a:spcAft>
                <a:spcPts val="2133"/>
              </a:spcAft>
              <a:buSzPts val="1800"/>
              <a:buNone/>
              <a:defRPr sz="2400"/>
            </a:lvl9pPr>
          </a:lstStyle>
          <a:p>
            <a:r>
              <a:rPr lang="en-US"/>
              <a:t>Click to edit Master subtitle style</a:t>
            </a:r>
            <a:endParaRPr/>
          </a:p>
        </p:txBody>
      </p:sp>
      <p:sp>
        <p:nvSpPr>
          <p:cNvPr id="51" name="Google Shape;51;p14"/>
          <p:cNvSpPr txBox="1">
            <a:spLocks noGrp="1"/>
          </p:cNvSpPr>
          <p:nvPr>
            <p:ph type="body" idx="2"/>
          </p:nvPr>
        </p:nvSpPr>
        <p:spPr>
          <a:xfrm>
            <a:off x="3081467" y="1434067"/>
            <a:ext cx="3218800" cy="9740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pPr lvl="0"/>
            <a:r>
              <a:rPr lang="en-US"/>
              <a:t>Click to edit Master text styles</a:t>
            </a:r>
          </a:p>
        </p:txBody>
      </p:sp>
      <p:sp>
        <p:nvSpPr>
          <p:cNvPr id="52" name="Google Shape;52;p14"/>
          <p:cNvSpPr txBox="1">
            <a:spLocks noGrp="1"/>
          </p:cNvSpPr>
          <p:nvPr>
            <p:ph type="subTitle" idx="3"/>
          </p:nvPr>
        </p:nvSpPr>
        <p:spPr>
          <a:xfrm>
            <a:off x="3081480" y="2613300"/>
            <a:ext cx="34884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2400">
                <a:solidFill>
                  <a:schemeClr val="lt1"/>
                </a:solidFill>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53" name="Google Shape;53;p14"/>
          <p:cNvSpPr txBox="1">
            <a:spLocks noGrp="1"/>
          </p:cNvSpPr>
          <p:nvPr>
            <p:ph type="body" idx="4"/>
          </p:nvPr>
        </p:nvSpPr>
        <p:spPr>
          <a:xfrm>
            <a:off x="3081467" y="3012863"/>
            <a:ext cx="3218800" cy="97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54" name="Google Shape;54;p14"/>
          <p:cNvSpPr txBox="1">
            <a:spLocks noGrp="1"/>
          </p:cNvSpPr>
          <p:nvPr>
            <p:ph type="subTitle" idx="5"/>
          </p:nvPr>
        </p:nvSpPr>
        <p:spPr>
          <a:xfrm>
            <a:off x="3081651" y="4183667"/>
            <a:ext cx="34884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2400">
                <a:solidFill>
                  <a:schemeClr val="lt1"/>
                </a:solidFill>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55" name="Google Shape;55;p14"/>
          <p:cNvSpPr txBox="1">
            <a:spLocks noGrp="1"/>
          </p:cNvSpPr>
          <p:nvPr>
            <p:ph type="body" idx="6"/>
          </p:nvPr>
        </p:nvSpPr>
        <p:spPr>
          <a:xfrm>
            <a:off x="3081467" y="4568737"/>
            <a:ext cx="3218800" cy="97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56" name="Google Shape;56;p14"/>
          <p:cNvSpPr txBox="1">
            <a:spLocks noGrp="1"/>
          </p:cNvSpPr>
          <p:nvPr>
            <p:ph type="subTitle" idx="7"/>
          </p:nvPr>
        </p:nvSpPr>
        <p:spPr>
          <a:xfrm>
            <a:off x="7973535" y="1040133"/>
            <a:ext cx="32188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57" name="Google Shape;57;p14"/>
          <p:cNvSpPr txBox="1">
            <a:spLocks noGrp="1"/>
          </p:cNvSpPr>
          <p:nvPr>
            <p:ph type="body" idx="8"/>
          </p:nvPr>
        </p:nvSpPr>
        <p:spPr>
          <a:xfrm>
            <a:off x="7973533" y="1434067"/>
            <a:ext cx="3218800" cy="97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58" name="Google Shape;58;p14"/>
          <p:cNvSpPr txBox="1">
            <a:spLocks noGrp="1"/>
          </p:cNvSpPr>
          <p:nvPr>
            <p:ph type="subTitle" idx="9"/>
          </p:nvPr>
        </p:nvSpPr>
        <p:spPr>
          <a:xfrm>
            <a:off x="7973529" y="2613300"/>
            <a:ext cx="32188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59" name="Google Shape;59;p14"/>
          <p:cNvSpPr txBox="1">
            <a:spLocks noGrp="1"/>
          </p:cNvSpPr>
          <p:nvPr>
            <p:ph type="body" idx="13"/>
          </p:nvPr>
        </p:nvSpPr>
        <p:spPr>
          <a:xfrm>
            <a:off x="7973533" y="3012867"/>
            <a:ext cx="3218800" cy="97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60" name="Google Shape;60;p14"/>
          <p:cNvSpPr txBox="1">
            <a:spLocks noGrp="1"/>
          </p:cNvSpPr>
          <p:nvPr>
            <p:ph type="subTitle" idx="14"/>
          </p:nvPr>
        </p:nvSpPr>
        <p:spPr>
          <a:xfrm>
            <a:off x="7952764" y="4183667"/>
            <a:ext cx="32188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61" name="Google Shape;61;p14"/>
          <p:cNvSpPr txBox="1">
            <a:spLocks noGrp="1"/>
          </p:cNvSpPr>
          <p:nvPr>
            <p:ph type="body" idx="15"/>
          </p:nvPr>
        </p:nvSpPr>
        <p:spPr>
          <a:xfrm>
            <a:off x="7973433" y="4568745"/>
            <a:ext cx="3218800" cy="97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62" name="Google Shape;62;p14"/>
          <p:cNvSpPr txBox="1">
            <a:spLocks noGrp="1"/>
          </p:cNvSpPr>
          <p:nvPr>
            <p:ph type="title" idx="16" hasCustomPrompt="1"/>
          </p:nvPr>
        </p:nvSpPr>
        <p:spPr>
          <a:xfrm>
            <a:off x="1674867" y="1141733"/>
            <a:ext cx="1406800" cy="58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
        <p:nvSpPr>
          <p:cNvPr id="63" name="Google Shape;63;p14"/>
          <p:cNvSpPr txBox="1">
            <a:spLocks noGrp="1"/>
          </p:cNvSpPr>
          <p:nvPr>
            <p:ph type="title" idx="17" hasCustomPrompt="1"/>
          </p:nvPr>
        </p:nvSpPr>
        <p:spPr>
          <a:xfrm>
            <a:off x="1674867" y="2694200"/>
            <a:ext cx="1406800" cy="58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
        <p:nvSpPr>
          <p:cNvPr id="64" name="Google Shape;64;p14"/>
          <p:cNvSpPr txBox="1">
            <a:spLocks noGrp="1"/>
          </p:cNvSpPr>
          <p:nvPr>
            <p:ph type="title" idx="18" hasCustomPrompt="1"/>
          </p:nvPr>
        </p:nvSpPr>
        <p:spPr>
          <a:xfrm>
            <a:off x="1631900" y="4246667"/>
            <a:ext cx="1406800" cy="58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
        <p:nvSpPr>
          <p:cNvPr id="65" name="Google Shape;65;p14"/>
          <p:cNvSpPr txBox="1">
            <a:spLocks noGrp="1"/>
          </p:cNvSpPr>
          <p:nvPr>
            <p:ph type="title" idx="19" hasCustomPrompt="1"/>
          </p:nvPr>
        </p:nvSpPr>
        <p:spPr>
          <a:xfrm>
            <a:off x="6545967" y="1141733"/>
            <a:ext cx="1406800" cy="58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
        <p:nvSpPr>
          <p:cNvPr id="66" name="Google Shape;66;p14"/>
          <p:cNvSpPr txBox="1">
            <a:spLocks noGrp="1"/>
          </p:cNvSpPr>
          <p:nvPr>
            <p:ph type="title" idx="20" hasCustomPrompt="1"/>
          </p:nvPr>
        </p:nvSpPr>
        <p:spPr>
          <a:xfrm>
            <a:off x="6545967" y="2694200"/>
            <a:ext cx="1406800" cy="58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
        <p:nvSpPr>
          <p:cNvPr id="67" name="Google Shape;67;p14"/>
          <p:cNvSpPr txBox="1">
            <a:spLocks noGrp="1"/>
          </p:cNvSpPr>
          <p:nvPr>
            <p:ph type="title" idx="21" hasCustomPrompt="1"/>
          </p:nvPr>
        </p:nvSpPr>
        <p:spPr>
          <a:xfrm>
            <a:off x="6503017" y="4246667"/>
            <a:ext cx="1406800" cy="58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Tree>
    <p:extLst>
      <p:ext uri="{BB962C8B-B14F-4D97-AF65-F5344CB8AC3E}">
        <p14:creationId xmlns:p14="http://schemas.microsoft.com/office/powerpoint/2010/main" val="293721890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Title and text 2">
  <p:cSld name="Title and text 2">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rot="-5400000">
            <a:off x="-1445233" y="3115633"/>
            <a:ext cx="5405200" cy="6128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70" name="Google Shape;70;p15"/>
          <p:cNvSpPr txBox="1">
            <a:spLocks noGrp="1"/>
          </p:cNvSpPr>
          <p:nvPr>
            <p:ph type="body" idx="1"/>
          </p:nvPr>
        </p:nvSpPr>
        <p:spPr>
          <a:xfrm>
            <a:off x="4054700" y="3920167"/>
            <a:ext cx="5145200" cy="2212400"/>
          </a:xfrm>
          <a:prstGeom prst="rect">
            <a:avLst/>
          </a:prstGeom>
        </p:spPr>
        <p:txBody>
          <a:bodyPr spcFirstLastPara="1" wrap="square" lIns="91425" tIns="91425" rIns="91425" bIns="91425" anchor="t" anchorCtr="0">
            <a:noAutofit/>
          </a:bodyPr>
          <a:lstStyle>
            <a:lvl1pPr marL="609585" lvl="0" indent="-423323" algn="ctr">
              <a:spcBef>
                <a:spcPts val="0"/>
              </a:spcBef>
              <a:spcAft>
                <a:spcPts val="0"/>
              </a:spcAft>
              <a:buSzPts val="14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12133013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14"/>
          <p:cNvSpPr txBox="1">
            <a:spLocks noGrp="1"/>
          </p:cNvSpPr>
          <p:nvPr>
            <p:ph type="title"/>
          </p:nvPr>
        </p:nvSpPr>
        <p:spPr>
          <a:xfrm rot="-5400000">
            <a:off x="-1435433" y="3106233"/>
            <a:ext cx="5411200" cy="637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50" name="Google Shape;50;p14"/>
          <p:cNvSpPr txBox="1">
            <a:spLocks noGrp="1"/>
          </p:cNvSpPr>
          <p:nvPr>
            <p:ph type="subTitle" idx="1"/>
          </p:nvPr>
        </p:nvSpPr>
        <p:spPr>
          <a:xfrm>
            <a:off x="3081480" y="1040133"/>
            <a:ext cx="3488400" cy="361200"/>
          </a:xfrm>
          <a:prstGeom prst="rect">
            <a:avLst/>
          </a:prstGeom>
        </p:spPr>
        <p:txBody>
          <a:bodyPr spcFirstLastPara="1" wrap="square" lIns="91425" tIns="91425" rIns="91425" bIns="91425" anchor="t" anchorCtr="0">
            <a:noAutofit/>
          </a:bodyPr>
          <a:lstStyle>
            <a:lvl1pPr lvl="0">
              <a:spcBef>
                <a:spcPts val="0"/>
              </a:spcBef>
              <a:spcAft>
                <a:spcPts val="0"/>
              </a:spcAft>
              <a:buSzPts val="1800"/>
              <a:buFont typeface="Comfortaa"/>
              <a:buNone/>
              <a:defRPr sz="2400">
                <a:solidFill>
                  <a:schemeClr val="lt1"/>
                </a:solidFill>
                <a:latin typeface="Orbitron Medium"/>
                <a:ea typeface="Orbitron Medium"/>
                <a:cs typeface="Orbitron Medium"/>
                <a:sym typeface="Orbitron Medium"/>
              </a:defRPr>
            </a:lvl1pPr>
            <a:lvl2pPr lvl="1">
              <a:spcBef>
                <a:spcPts val="2133"/>
              </a:spcBef>
              <a:spcAft>
                <a:spcPts val="0"/>
              </a:spcAft>
              <a:buSzPts val="1800"/>
              <a:buNone/>
              <a:defRPr sz="2400"/>
            </a:lvl2pPr>
            <a:lvl3pPr lvl="2">
              <a:spcBef>
                <a:spcPts val="2133"/>
              </a:spcBef>
              <a:spcAft>
                <a:spcPts val="0"/>
              </a:spcAft>
              <a:buSzPts val="1800"/>
              <a:buNone/>
              <a:defRPr sz="2400"/>
            </a:lvl3pPr>
            <a:lvl4pPr lvl="3">
              <a:spcBef>
                <a:spcPts val="2133"/>
              </a:spcBef>
              <a:spcAft>
                <a:spcPts val="0"/>
              </a:spcAft>
              <a:buSzPts val="1800"/>
              <a:buNone/>
              <a:defRPr sz="2400"/>
            </a:lvl4pPr>
            <a:lvl5pPr lvl="4">
              <a:spcBef>
                <a:spcPts val="2133"/>
              </a:spcBef>
              <a:spcAft>
                <a:spcPts val="0"/>
              </a:spcAft>
              <a:buSzPts val="1800"/>
              <a:buNone/>
              <a:defRPr sz="2400"/>
            </a:lvl5pPr>
            <a:lvl6pPr lvl="5">
              <a:spcBef>
                <a:spcPts val="2133"/>
              </a:spcBef>
              <a:spcAft>
                <a:spcPts val="0"/>
              </a:spcAft>
              <a:buSzPts val="1800"/>
              <a:buNone/>
              <a:defRPr sz="2400"/>
            </a:lvl6pPr>
            <a:lvl7pPr lvl="6">
              <a:spcBef>
                <a:spcPts val="2133"/>
              </a:spcBef>
              <a:spcAft>
                <a:spcPts val="0"/>
              </a:spcAft>
              <a:buSzPts val="1800"/>
              <a:buNone/>
              <a:defRPr sz="2400"/>
            </a:lvl7pPr>
            <a:lvl8pPr lvl="7">
              <a:spcBef>
                <a:spcPts val="2133"/>
              </a:spcBef>
              <a:spcAft>
                <a:spcPts val="0"/>
              </a:spcAft>
              <a:buSzPts val="1800"/>
              <a:buNone/>
              <a:defRPr sz="2400"/>
            </a:lvl8pPr>
            <a:lvl9pPr lvl="8">
              <a:spcBef>
                <a:spcPts val="2133"/>
              </a:spcBef>
              <a:spcAft>
                <a:spcPts val="2133"/>
              </a:spcAft>
              <a:buSzPts val="1800"/>
              <a:buNone/>
              <a:defRPr sz="2400"/>
            </a:lvl9pPr>
          </a:lstStyle>
          <a:p>
            <a:r>
              <a:rPr lang="en-US"/>
              <a:t>Click to edit Master subtitle style</a:t>
            </a:r>
            <a:endParaRPr/>
          </a:p>
        </p:txBody>
      </p:sp>
      <p:sp>
        <p:nvSpPr>
          <p:cNvPr id="51" name="Google Shape;51;p14"/>
          <p:cNvSpPr txBox="1">
            <a:spLocks noGrp="1"/>
          </p:cNvSpPr>
          <p:nvPr>
            <p:ph type="body" idx="2"/>
          </p:nvPr>
        </p:nvSpPr>
        <p:spPr>
          <a:xfrm>
            <a:off x="3081467" y="1434067"/>
            <a:ext cx="3218800" cy="9740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pPr lvl="0"/>
            <a:r>
              <a:rPr lang="en-US"/>
              <a:t>Click to edit Master text styles</a:t>
            </a:r>
          </a:p>
        </p:txBody>
      </p:sp>
      <p:sp>
        <p:nvSpPr>
          <p:cNvPr id="52" name="Google Shape;52;p14"/>
          <p:cNvSpPr txBox="1">
            <a:spLocks noGrp="1"/>
          </p:cNvSpPr>
          <p:nvPr>
            <p:ph type="subTitle" idx="3"/>
          </p:nvPr>
        </p:nvSpPr>
        <p:spPr>
          <a:xfrm>
            <a:off x="3081480" y="2613300"/>
            <a:ext cx="34884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2400">
                <a:solidFill>
                  <a:schemeClr val="lt1"/>
                </a:solidFill>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53" name="Google Shape;53;p14"/>
          <p:cNvSpPr txBox="1">
            <a:spLocks noGrp="1"/>
          </p:cNvSpPr>
          <p:nvPr>
            <p:ph type="body" idx="4"/>
          </p:nvPr>
        </p:nvSpPr>
        <p:spPr>
          <a:xfrm>
            <a:off x="3081467" y="3012863"/>
            <a:ext cx="3218800" cy="97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54" name="Google Shape;54;p14"/>
          <p:cNvSpPr txBox="1">
            <a:spLocks noGrp="1"/>
          </p:cNvSpPr>
          <p:nvPr>
            <p:ph type="subTitle" idx="5"/>
          </p:nvPr>
        </p:nvSpPr>
        <p:spPr>
          <a:xfrm>
            <a:off x="3081651" y="4183667"/>
            <a:ext cx="34884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2400">
                <a:solidFill>
                  <a:schemeClr val="lt1"/>
                </a:solidFill>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55" name="Google Shape;55;p14"/>
          <p:cNvSpPr txBox="1">
            <a:spLocks noGrp="1"/>
          </p:cNvSpPr>
          <p:nvPr>
            <p:ph type="body" idx="6"/>
          </p:nvPr>
        </p:nvSpPr>
        <p:spPr>
          <a:xfrm>
            <a:off x="3081467" y="4568737"/>
            <a:ext cx="3218800" cy="97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56" name="Google Shape;56;p14"/>
          <p:cNvSpPr txBox="1">
            <a:spLocks noGrp="1"/>
          </p:cNvSpPr>
          <p:nvPr>
            <p:ph type="subTitle" idx="7"/>
          </p:nvPr>
        </p:nvSpPr>
        <p:spPr>
          <a:xfrm>
            <a:off x="7973535" y="1040133"/>
            <a:ext cx="32188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57" name="Google Shape;57;p14"/>
          <p:cNvSpPr txBox="1">
            <a:spLocks noGrp="1"/>
          </p:cNvSpPr>
          <p:nvPr>
            <p:ph type="body" idx="8"/>
          </p:nvPr>
        </p:nvSpPr>
        <p:spPr>
          <a:xfrm>
            <a:off x="7973533" y="1434067"/>
            <a:ext cx="3218800" cy="97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58" name="Google Shape;58;p14"/>
          <p:cNvSpPr txBox="1">
            <a:spLocks noGrp="1"/>
          </p:cNvSpPr>
          <p:nvPr>
            <p:ph type="subTitle" idx="9"/>
          </p:nvPr>
        </p:nvSpPr>
        <p:spPr>
          <a:xfrm>
            <a:off x="7973529" y="2613300"/>
            <a:ext cx="32188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59" name="Google Shape;59;p14"/>
          <p:cNvSpPr txBox="1">
            <a:spLocks noGrp="1"/>
          </p:cNvSpPr>
          <p:nvPr>
            <p:ph type="body" idx="13"/>
          </p:nvPr>
        </p:nvSpPr>
        <p:spPr>
          <a:xfrm>
            <a:off x="7973533" y="3012867"/>
            <a:ext cx="3218800" cy="97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60" name="Google Shape;60;p14"/>
          <p:cNvSpPr txBox="1">
            <a:spLocks noGrp="1"/>
          </p:cNvSpPr>
          <p:nvPr>
            <p:ph type="subTitle" idx="14"/>
          </p:nvPr>
        </p:nvSpPr>
        <p:spPr>
          <a:xfrm>
            <a:off x="7952764" y="4183667"/>
            <a:ext cx="32188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61" name="Google Shape;61;p14"/>
          <p:cNvSpPr txBox="1">
            <a:spLocks noGrp="1"/>
          </p:cNvSpPr>
          <p:nvPr>
            <p:ph type="body" idx="15"/>
          </p:nvPr>
        </p:nvSpPr>
        <p:spPr>
          <a:xfrm>
            <a:off x="7973433" y="4568745"/>
            <a:ext cx="3218800" cy="97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62" name="Google Shape;62;p14"/>
          <p:cNvSpPr txBox="1">
            <a:spLocks noGrp="1"/>
          </p:cNvSpPr>
          <p:nvPr>
            <p:ph type="title" idx="16" hasCustomPrompt="1"/>
          </p:nvPr>
        </p:nvSpPr>
        <p:spPr>
          <a:xfrm>
            <a:off x="1674867" y="1141733"/>
            <a:ext cx="1406800" cy="58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
        <p:nvSpPr>
          <p:cNvPr id="63" name="Google Shape;63;p14"/>
          <p:cNvSpPr txBox="1">
            <a:spLocks noGrp="1"/>
          </p:cNvSpPr>
          <p:nvPr>
            <p:ph type="title" idx="17" hasCustomPrompt="1"/>
          </p:nvPr>
        </p:nvSpPr>
        <p:spPr>
          <a:xfrm>
            <a:off x="1674867" y="2694200"/>
            <a:ext cx="1406800" cy="58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
        <p:nvSpPr>
          <p:cNvPr id="64" name="Google Shape;64;p14"/>
          <p:cNvSpPr txBox="1">
            <a:spLocks noGrp="1"/>
          </p:cNvSpPr>
          <p:nvPr>
            <p:ph type="title" idx="18" hasCustomPrompt="1"/>
          </p:nvPr>
        </p:nvSpPr>
        <p:spPr>
          <a:xfrm>
            <a:off x="1631900" y="4246667"/>
            <a:ext cx="1406800" cy="58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
        <p:nvSpPr>
          <p:cNvPr id="65" name="Google Shape;65;p14"/>
          <p:cNvSpPr txBox="1">
            <a:spLocks noGrp="1"/>
          </p:cNvSpPr>
          <p:nvPr>
            <p:ph type="title" idx="19" hasCustomPrompt="1"/>
          </p:nvPr>
        </p:nvSpPr>
        <p:spPr>
          <a:xfrm>
            <a:off x="6545967" y="1141733"/>
            <a:ext cx="1406800" cy="58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
        <p:nvSpPr>
          <p:cNvPr id="66" name="Google Shape;66;p14"/>
          <p:cNvSpPr txBox="1">
            <a:spLocks noGrp="1"/>
          </p:cNvSpPr>
          <p:nvPr>
            <p:ph type="title" idx="20" hasCustomPrompt="1"/>
          </p:nvPr>
        </p:nvSpPr>
        <p:spPr>
          <a:xfrm>
            <a:off x="6545967" y="2694200"/>
            <a:ext cx="1406800" cy="58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
        <p:nvSpPr>
          <p:cNvPr id="67" name="Google Shape;67;p14"/>
          <p:cNvSpPr txBox="1">
            <a:spLocks noGrp="1"/>
          </p:cNvSpPr>
          <p:nvPr>
            <p:ph type="title" idx="21" hasCustomPrompt="1"/>
          </p:nvPr>
        </p:nvSpPr>
        <p:spPr>
          <a:xfrm>
            <a:off x="6503017" y="4246667"/>
            <a:ext cx="1406800" cy="58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Tree>
    <p:extLst>
      <p:ext uri="{BB962C8B-B14F-4D97-AF65-F5344CB8AC3E}">
        <p14:creationId xmlns:p14="http://schemas.microsoft.com/office/powerpoint/2010/main" val="176213337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Three columns">
  <p:cSld name="Three columns">
    <p:bg>
      <p:bgPr>
        <a:blipFill>
          <a:blip r:embed="rId2">
            <a:alphaModFix/>
          </a:blip>
          <a:stretch>
            <a:fillRect/>
          </a:stretch>
        </a:blipFill>
        <a:effectLst/>
      </p:bgPr>
    </p:bg>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rot="-5400000">
            <a:off x="-1438333" y="3105767"/>
            <a:ext cx="5416000" cy="637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73" name="Google Shape;73;p16"/>
          <p:cNvSpPr txBox="1">
            <a:spLocks noGrp="1"/>
          </p:cNvSpPr>
          <p:nvPr>
            <p:ph type="body" idx="1"/>
          </p:nvPr>
        </p:nvSpPr>
        <p:spPr>
          <a:xfrm>
            <a:off x="3059861" y="4387477"/>
            <a:ext cx="2962800" cy="10728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74" name="Google Shape;74;p16"/>
          <p:cNvSpPr txBox="1">
            <a:spLocks noGrp="1"/>
          </p:cNvSpPr>
          <p:nvPr>
            <p:ph type="body" idx="2"/>
          </p:nvPr>
        </p:nvSpPr>
        <p:spPr>
          <a:xfrm>
            <a:off x="5293261" y="2339756"/>
            <a:ext cx="2965600" cy="10728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75" name="Google Shape;75;p16"/>
          <p:cNvSpPr txBox="1">
            <a:spLocks noGrp="1"/>
          </p:cNvSpPr>
          <p:nvPr>
            <p:ph type="body" idx="3"/>
          </p:nvPr>
        </p:nvSpPr>
        <p:spPr>
          <a:xfrm>
            <a:off x="8277761" y="4047332"/>
            <a:ext cx="2962800" cy="10684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76" name="Google Shape;76;p16"/>
          <p:cNvSpPr txBox="1">
            <a:spLocks noGrp="1"/>
          </p:cNvSpPr>
          <p:nvPr>
            <p:ph type="title" idx="4" hasCustomPrompt="1"/>
          </p:nvPr>
        </p:nvSpPr>
        <p:spPr>
          <a:xfrm>
            <a:off x="2282267" y="4355633"/>
            <a:ext cx="822000" cy="583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800"/>
              <a:buNone/>
              <a:defRPr sz="2400">
                <a:solidFill>
                  <a:schemeClr val="lt1"/>
                </a:solidFill>
              </a:defRPr>
            </a:lvl1pPr>
            <a:lvl2pPr lvl="1" algn="r" rtl="0">
              <a:spcBef>
                <a:spcPts val="0"/>
              </a:spcBef>
              <a:spcAft>
                <a:spcPts val="0"/>
              </a:spcAft>
              <a:buClr>
                <a:schemeClr val="lt1"/>
              </a:buClr>
              <a:buSzPts val="12000"/>
              <a:buNone/>
              <a:defRPr sz="16000">
                <a:solidFill>
                  <a:schemeClr val="lt1"/>
                </a:solidFill>
              </a:defRPr>
            </a:lvl2pPr>
            <a:lvl3pPr lvl="2" algn="r" rtl="0">
              <a:spcBef>
                <a:spcPts val="0"/>
              </a:spcBef>
              <a:spcAft>
                <a:spcPts val="0"/>
              </a:spcAft>
              <a:buClr>
                <a:schemeClr val="lt1"/>
              </a:buClr>
              <a:buSzPts val="12000"/>
              <a:buNone/>
              <a:defRPr sz="16000">
                <a:solidFill>
                  <a:schemeClr val="lt1"/>
                </a:solidFill>
              </a:defRPr>
            </a:lvl3pPr>
            <a:lvl4pPr lvl="3" algn="r" rtl="0">
              <a:spcBef>
                <a:spcPts val="0"/>
              </a:spcBef>
              <a:spcAft>
                <a:spcPts val="0"/>
              </a:spcAft>
              <a:buClr>
                <a:schemeClr val="lt1"/>
              </a:buClr>
              <a:buSzPts val="12000"/>
              <a:buNone/>
              <a:defRPr sz="16000">
                <a:solidFill>
                  <a:schemeClr val="lt1"/>
                </a:solidFill>
              </a:defRPr>
            </a:lvl4pPr>
            <a:lvl5pPr lvl="4" algn="r" rtl="0">
              <a:spcBef>
                <a:spcPts val="0"/>
              </a:spcBef>
              <a:spcAft>
                <a:spcPts val="0"/>
              </a:spcAft>
              <a:buClr>
                <a:schemeClr val="lt1"/>
              </a:buClr>
              <a:buSzPts val="12000"/>
              <a:buNone/>
              <a:defRPr sz="16000">
                <a:solidFill>
                  <a:schemeClr val="lt1"/>
                </a:solidFill>
              </a:defRPr>
            </a:lvl5pPr>
            <a:lvl6pPr lvl="5" algn="r" rtl="0">
              <a:spcBef>
                <a:spcPts val="0"/>
              </a:spcBef>
              <a:spcAft>
                <a:spcPts val="0"/>
              </a:spcAft>
              <a:buClr>
                <a:schemeClr val="lt1"/>
              </a:buClr>
              <a:buSzPts val="12000"/>
              <a:buNone/>
              <a:defRPr sz="16000">
                <a:solidFill>
                  <a:schemeClr val="lt1"/>
                </a:solidFill>
              </a:defRPr>
            </a:lvl6pPr>
            <a:lvl7pPr lvl="6" algn="r" rtl="0">
              <a:spcBef>
                <a:spcPts val="0"/>
              </a:spcBef>
              <a:spcAft>
                <a:spcPts val="0"/>
              </a:spcAft>
              <a:buClr>
                <a:schemeClr val="lt1"/>
              </a:buClr>
              <a:buSzPts val="12000"/>
              <a:buNone/>
              <a:defRPr sz="16000">
                <a:solidFill>
                  <a:schemeClr val="lt1"/>
                </a:solidFill>
              </a:defRPr>
            </a:lvl7pPr>
            <a:lvl8pPr lvl="7" algn="r" rtl="0">
              <a:spcBef>
                <a:spcPts val="0"/>
              </a:spcBef>
              <a:spcAft>
                <a:spcPts val="0"/>
              </a:spcAft>
              <a:buClr>
                <a:schemeClr val="lt1"/>
              </a:buClr>
              <a:buSzPts val="12000"/>
              <a:buNone/>
              <a:defRPr sz="16000">
                <a:solidFill>
                  <a:schemeClr val="lt1"/>
                </a:solidFill>
              </a:defRPr>
            </a:lvl8pPr>
            <a:lvl9pPr lvl="8" algn="r" rtl="0">
              <a:spcBef>
                <a:spcPts val="0"/>
              </a:spcBef>
              <a:spcAft>
                <a:spcPts val="0"/>
              </a:spcAft>
              <a:buClr>
                <a:schemeClr val="lt1"/>
              </a:buClr>
              <a:buSzPts val="12000"/>
              <a:buNone/>
              <a:defRPr sz="16000">
                <a:solidFill>
                  <a:schemeClr val="lt1"/>
                </a:solidFill>
              </a:defRPr>
            </a:lvl9pPr>
          </a:lstStyle>
          <a:p>
            <a:r>
              <a:t>xx%</a:t>
            </a:r>
          </a:p>
        </p:txBody>
      </p:sp>
      <p:sp>
        <p:nvSpPr>
          <p:cNvPr id="77" name="Google Shape;77;p16"/>
          <p:cNvSpPr txBox="1">
            <a:spLocks noGrp="1"/>
          </p:cNvSpPr>
          <p:nvPr>
            <p:ph type="title" idx="5" hasCustomPrompt="1"/>
          </p:nvPr>
        </p:nvSpPr>
        <p:spPr>
          <a:xfrm>
            <a:off x="4515633" y="2301517"/>
            <a:ext cx="822000" cy="583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800"/>
              <a:buNone/>
              <a:defRPr sz="2400">
                <a:solidFill>
                  <a:schemeClr val="lt1"/>
                </a:solidFill>
              </a:defRPr>
            </a:lvl1pPr>
            <a:lvl2pPr lvl="1" algn="r" rtl="0">
              <a:spcBef>
                <a:spcPts val="0"/>
              </a:spcBef>
              <a:spcAft>
                <a:spcPts val="0"/>
              </a:spcAft>
              <a:buClr>
                <a:schemeClr val="lt1"/>
              </a:buClr>
              <a:buSzPts val="12000"/>
              <a:buNone/>
              <a:defRPr sz="16000">
                <a:solidFill>
                  <a:schemeClr val="lt1"/>
                </a:solidFill>
              </a:defRPr>
            </a:lvl2pPr>
            <a:lvl3pPr lvl="2" algn="r" rtl="0">
              <a:spcBef>
                <a:spcPts val="0"/>
              </a:spcBef>
              <a:spcAft>
                <a:spcPts val="0"/>
              </a:spcAft>
              <a:buClr>
                <a:schemeClr val="lt1"/>
              </a:buClr>
              <a:buSzPts val="12000"/>
              <a:buNone/>
              <a:defRPr sz="16000">
                <a:solidFill>
                  <a:schemeClr val="lt1"/>
                </a:solidFill>
              </a:defRPr>
            </a:lvl3pPr>
            <a:lvl4pPr lvl="3" algn="r" rtl="0">
              <a:spcBef>
                <a:spcPts val="0"/>
              </a:spcBef>
              <a:spcAft>
                <a:spcPts val="0"/>
              </a:spcAft>
              <a:buClr>
                <a:schemeClr val="lt1"/>
              </a:buClr>
              <a:buSzPts val="12000"/>
              <a:buNone/>
              <a:defRPr sz="16000">
                <a:solidFill>
                  <a:schemeClr val="lt1"/>
                </a:solidFill>
              </a:defRPr>
            </a:lvl4pPr>
            <a:lvl5pPr lvl="4" algn="r" rtl="0">
              <a:spcBef>
                <a:spcPts val="0"/>
              </a:spcBef>
              <a:spcAft>
                <a:spcPts val="0"/>
              </a:spcAft>
              <a:buClr>
                <a:schemeClr val="lt1"/>
              </a:buClr>
              <a:buSzPts val="12000"/>
              <a:buNone/>
              <a:defRPr sz="16000">
                <a:solidFill>
                  <a:schemeClr val="lt1"/>
                </a:solidFill>
              </a:defRPr>
            </a:lvl5pPr>
            <a:lvl6pPr lvl="5" algn="r" rtl="0">
              <a:spcBef>
                <a:spcPts val="0"/>
              </a:spcBef>
              <a:spcAft>
                <a:spcPts val="0"/>
              </a:spcAft>
              <a:buClr>
                <a:schemeClr val="lt1"/>
              </a:buClr>
              <a:buSzPts val="12000"/>
              <a:buNone/>
              <a:defRPr sz="16000">
                <a:solidFill>
                  <a:schemeClr val="lt1"/>
                </a:solidFill>
              </a:defRPr>
            </a:lvl6pPr>
            <a:lvl7pPr lvl="6" algn="r" rtl="0">
              <a:spcBef>
                <a:spcPts val="0"/>
              </a:spcBef>
              <a:spcAft>
                <a:spcPts val="0"/>
              </a:spcAft>
              <a:buClr>
                <a:schemeClr val="lt1"/>
              </a:buClr>
              <a:buSzPts val="12000"/>
              <a:buNone/>
              <a:defRPr sz="16000">
                <a:solidFill>
                  <a:schemeClr val="lt1"/>
                </a:solidFill>
              </a:defRPr>
            </a:lvl7pPr>
            <a:lvl8pPr lvl="7" algn="r" rtl="0">
              <a:spcBef>
                <a:spcPts val="0"/>
              </a:spcBef>
              <a:spcAft>
                <a:spcPts val="0"/>
              </a:spcAft>
              <a:buClr>
                <a:schemeClr val="lt1"/>
              </a:buClr>
              <a:buSzPts val="12000"/>
              <a:buNone/>
              <a:defRPr sz="16000">
                <a:solidFill>
                  <a:schemeClr val="lt1"/>
                </a:solidFill>
              </a:defRPr>
            </a:lvl8pPr>
            <a:lvl9pPr lvl="8" algn="r" rtl="0">
              <a:spcBef>
                <a:spcPts val="0"/>
              </a:spcBef>
              <a:spcAft>
                <a:spcPts val="0"/>
              </a:spcAft>
              <a:buClr>
                <a:schemeClr val="lt1"/>
              </a:buClr>
              <a:buSzPts val="12000"/>
              <a:buNone/>
              <a:defRPr sz="16000">
                <a:solidFill>
                  <a:schemeClr val="lt1"/>
                </a:solidFill>
              </a:defRPr>
            </a:lvl9pPr>
          </a:lstStyle>
          <a:p>
            <a:r>
              <a:t>xx%</a:t>
            </a:r>
          </a:p>
        </p:txBody>
      </p:sp>
      <p:sp>
        <p:nvSpPr>
          <p:cNvPr id="78" name="Google Shape;78;p16"/>
          <p:cNvSpPr txBox="1">
            <a:spLocks noGrp="1"/>
          </p:cNvSpPr>
          <p:nvPr>
            <p:ph type="title" idx="6" hasCustomPrompt="1"/>
          </p:nvPr>
        </p:nvSpPr>
        <p:spPr>
          <a:xfrm>
            <a:off x="7494067" y="4000033"/>
            <a:ext cx="822000" cy="583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800"/>
              <a:buNone/>
              <a:defRPr sz="2400">
                <a:solidFill>
                  <a:schemeClr val="lt1"/>
                </a:solidFill>
              </a:defRPr>
            </a:lvl1pPr>
            <a:lvl2pPr lvl="1" algn="r" rtl="0">
              <a:spcBef>
                <a:spcPts val="0"/>
              </a:spcBef>
              <a:spcAft>
                <a:spcPts val="0"/>
              </a:spcAft>
              <a:buClr>
                <a:schemeClr val="lt1"/>
              </a:buClr>
              <a:buSzPts val="12000"/>
              <a:buNone/>
              <a:defRPr sz="16000">
                <a:solidFill>
                  <a:schemeClr val="lt1"/>
                </a:solidFill>
              </a:defRPr>
            </a:lvl2pPr>
            <a:lvl3pPr lvl="2" algn="r" rtl="0">
              <a:spcBef>
                <a:spcPts val="0"/>
              </a:spcBef>
              <a:spcAft>
                <a:spcPts val="0"/>
              </a:spcAft>
              <a:buClr>
                <a:schemeClr val="lt1"/>
              </a:buClr>
              <a:buSzPts val="12000"/>
              <a:buNone/>
              <a:defRPr sz="16000">
                <a:solidFill>
                  <a:schemeClr val="lt1"/>
                </a:solidFill>
              </a:defRPr>
            </a:lvl3pPr>
            <a:lvl4pPr lvl="3" algn="r" rtl="0">
              <a:spcBef>
                <a:spcPts val="0"/>
              </a:spcBef>
              <a:spcAft>
                <a:spcPts val="0"/>
              </a:spcAft>
              <a:buClr>
                <a:schemeClr val="lt1"/>
              </a:buClr>
              <a:buSzPts val="12000"/>
              <a:buNone/>
              <a:defRPr sz="16000">
                <a:solidFill>
                  <a:schemeClr val="lt1"/>
                </a:solidFill>
              </a:defRPr>
            </a:lvl4pPr>
            <a:lvl5pPr lvl="4" algn="r" rtl="0">
              <a:spcBef>
                <a:spcPts val="0"/>
              </a:spcBef>
              <a:spcAft>
                <a:spcPts val="0"/>
              </a:spcAft>
              <a:buClr>
                <a:schemeClr val="lt1"/>
              </a:buClr>
              <a:buSzPts val="12000"/>
              <a:buNone/>
              <a:defRPr sz="16000">
                <a:solidFill>
                  <a:schemeClr val="lt1"/>
                </a:solidFill>
              </a:defRPr>
            </a:lvl5pPr>
            <a:lvl6pPr lvl="5" algn="r" rtl="0">
              <a:spcBef>
                <a:spcPts val="0"/>
              </a:spcBef>
              <a:spcAft>
                <a:spcPts val="0"/>
              </a:spcAft>
              <a:buClr>
                <a:schemeClr val="lt1"/>
              </a:buClr>
              <a:buSzPts val="12000"/>
              <a:buNone/>
              <a:defRPr sz="16000">
                <a:solidFill>
                  <a:schemeClr val="lt1"/>
                </a:solidFill>
              </a:defRPr>
            </a:lvl6pPr>
            <a:lvl7pPr lvl="6" algn="r" rtl="0">
              <a:spcBef>
                <a:spcPts val="0"/>
              </a:spcBef>
              <a:spcAft>
                <a:spcPts val="0"/>
              </a:spcAft>
              <a:buClr>
                <a:schemeClr val="lt1"/>
              </a:buClr>
              <a:buSzPts val="12000"/>
              <a:buNone/>
              <a:defRPr sz="16000">
                <a:solidFill>
                  <a:schemeClr val="lt1"/>
                </a:solidFill>
              </a:defRPr>
            </a:lvl7pPr>
            <a:lvl8pPr lvl="7" algn="r" rtl="0">
              <a:spcBef>
                <a:spcPts val="0"/>
              </a:spcBef>
              <a:spcAft>
                <a:spcPts val="0"/>
              </a:spcAft>
              <a:buClr>
                <a:schemeClr val="lt1"/>
              </a:buClr>
              <a:buSzPts val="12000"/>
              <a:buNone/>
              <a:defRPr sz="16000">
                <a:solidFill>
                  <a:schemeClr val="lt1"/>
                </a:solidFill>
              </a:defRPr>
            </a:lvl8pPr>
            <a:lvl9pPr lvl="8" algn="r" rtl="0">
              <a:spcBef>
                <a:spcPts val="0"/>
              </a:spcBef>
              <a:spcAft>
                <a:spcPts val="0"/>
              </a:spcAft>
              <a:buClr>
                <a:schemeClr val="lt1"/>
              </a:buClr>
              <a:buSzPts val="12000"/>
              <a:buNone/>
              <a:defRPr sz="16000">
                <a:solidFill>
                  <a:schemeClr val="lt1"/>
                </a:solidFill>
              </a:defRPr>
            </a:lvl9pPr>
          </a:lstStyle>
          <a:p>
            <a:r>
              <a:t>xx%</a:t>
            </a:r>
          </a:p>
        </p:txBody>
      </p:sp>
    </p:spTree>
    <p:extLst>
      <p:ext uri="{BB962C8B-B14F-4D97-AF65-F5344CB8AC3E}">
        <p14:creationId xmlns:p14="http://schemas.microsoft.com/office/powerpoint/2010/main" val="297530907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Three columns 2">
  <p:cSld name="Three columns 2">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rot="-5400000">
            <a:off x="-1322733" y="2987767"/>
            <a:ext cx="5418400" cy="8712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81" name="Google Shape;81;p17"/>
          <p:cNvSpPr txBox="1">
            <a:spLocks noGrp="1"/>
          </p:cNvSpPr>
          <p:nvPr>
            <p:ph type="subTitle" idx="1"/>
          </p:nvPr>
        </p:nvSpPr>
        <p:spPr>
          <a:xfrm>
            <a:off x="2668635" y="1703267"/>
            <a:ext cx="19940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82" name="Google Shape;82;p17"/>
          <p:cNvSpPr txBox="1">
            <a:spLocks noGrp="1"/>
          </p:cNvSpPr>
          <p:nvPr>
            <p:ph type="body" idx="2"/>
          </p:nvPr>
        </p:nvSpPr>
        <p:spPr>
          <a:xfrm>
            <a:off x="2637819" y="3000933"/>
            <a:ext cx="2155600" cy="11020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83" name="Google Shape;83;p17"/>
          <p:cNvSpPr txBox="1">
            <a:spLocks noGrp="1"/>
          </p:cNvSpPr>
          <p:nvPr>
            <p:ph type="subTitle" idx="3"/>
          </p:nvPr>
        </p:nvSpPr>
        <p:spPr>
          <a:xfrm>
            <a:off x="5795068" y="1702667"/>
            <a:ext cx="19940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84" name="Google Shape;84;p17"/>
          <p:cNvSpPr txBox="1">
            <a:spLocks noGrp="1"/>
          </p:cNvSpPr>
          <p:nvPr>
            <p:ph type="body" idx="4"/>
          </p:nvPr>
        </p:nvSpPr>
        <p:spPr>
          <a:xfrm>
            <a:off x="5777501" y="3003333"/>
            <a:ext cx="2158000" cy="1097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85" name="Google Shape;85;p17"/>
          <p:cNvSpPr txBox="1">
            <a:spLocks noGrp="1"/>
          </p:cNvSpPr>
          <p:nvPr>
            <p:ph type="subTitle" idx="5"/>
          </p:nvPr>
        </p:nvSpPr>
        <p:spPr>
          <a:xfrm>
            <a:off x="8921501" y="1703267"/>
            <a:ext cx="19940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86" name="Google Shape;86;p17"/>
          <p:cNvSpPr txBox="1">
            <a:spLocks noGrp="1"/>
          </p:cNvSpPr>
          <p:nvPr>
            <p:ph type="body" idx="6"/>
          </p:nvPr>
        </p:nvSpPr>
        <p:spPr>
          <a:xfrm>
            <a:off x="8919601" y="3003333"/>
            <a:ext cx="2158000" cy="1097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273816738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Six column">
  <p:cSld name="Six column">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rot="-5400000">
            <a:off x="-1311833" y="2984167"/>
            <a:ext cx="5411200" cy="885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89" name="Google Shape;89;p18"/>
          <p:cNvSpPr txBox="1">
            <a:spLocks noGrp="1"/>
          </p:cNvSpPr>
          <p:nvPr>
            <p:ph type="subTitle" idx="1"/>
          </p:nvPr>
        </p:nvSpPr>
        <p:spPr>
          <a:xfrm>
            <a:off x="2060705" y="2161100"/>
            <a:ext cx="26200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90" name="Google Shape;90;p18"/>
          <p:cNvSpPr txBox="1">
            <a:spLocks noGrp="1"/>
          </p:cNvSpPr>
          <p:nvPr>
            <p:ph type="body" idx="2"/>
          </p:nvPr>
        </p:nvSpPr>
        <p:spPr>
          <a:xfrm>
            <a:off x="2060705" y="2551851"/>
            <a:ext cx="26200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91" name="Google Shape;91;p18"/>
          <p:cNvSpPr txBox="1">
            <a:spLocks noGrp="1"/>
          </p:cNvSpPr>
          <p:nvPr>
            <p:ph type="subTitle" idx="3"/>
          </p:nvPr>
        </p:nvSpPr>
        <p:spPr>
          <a:xfrm>
            <a:off x="5340932" y="2157984"/>
            <a:ext cx="26200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92" name="Google Shape;92;p18"/>
          <p:cNvSpPr txBox="1">
            <a:spLocks noGrp="1"/>
          </p:cNvSpPr>
          <p:nvPr>
            <p:ph type="body" idx="4"/>
          </p:nvPr>
        </p:nvSpPr>
        <p:spPr>
          <a:xfrm>
            <a:off x="5340932" y="2548128"/>
            <a:ext cx="26200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93" name="Google Shape;93;p18"/>
          <p:cNvSpPr txBox="1">
            <a:spLocks noGrp="1"/>
          </p:cNvSpPr>
          <p:nvPr>
            <p:ph type="subTitle" idx="5"/>
          </p:nvPr>
        </p:nvSpPr>
        <p:spPr>
          <a:xfrm>
            <a:off x="8620976" y="2157984"/>
            <a:ext cx="26200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94" name="Google Shape;94;p18"/>
          <p:cNvSpPr txBox="1">
            <a:spLocks noGrp="1"/>
          </p:cNvSpPr>
          <p:nvPr>
            <p:ph type="body" idx="6"/>
          </p:nvPr>
        </p:nvSpPr>
        <p:spPr>
          <a:xfrm>
            <a:off x="8620976" y="2548128"/>
            <a:ext cx="26200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95" name="Google Shape;95;p18"/>
          <p:cNvSpPr txBox="1">
            <a:spLocks noGrp="1"/>
          </p:cNvSpPr>
          <p:nvPr>
            <p:ph type="subTitle" idx="7"/>
          </p:nvPr>
        </p:nvSpPr>
        <p:spPr>
          <a:xfrm>
            <a:off x="2060705" y="4853617"/>
            <a:ext cx="26200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96" name="Google Shape;96;p18"/>
          <p:cNvSpPr txBox="1">
            <a:spLocks noGrp="1"/>
          </p:cNvSpPr>
          <p:nvPr>
            <p:ph type="body" idx="8"/>
          </p:nvPr>
        </p:nvSpPr>
        <p:spPr>
          <a:xfrm>
            <a:off x="2060705" y="5253704"/>
            <a:ext cx="26200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97" name="Google Shape;97;p18"/>
          <p:cNvSpPr txBox="1">
            <a:spLocks noGrp="1"/>
          </p:cNvSpPr>
          <p:nvPr>
            <p:ph type="subTitle" idx="9"/>
          </p:nvPr>
        </p:nvSpPr>
        <p:spPr>
          <a:xfrm>
            <a:off x="5340932" y="4853617"/>
            <a:ext cx="26200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98" name="Google Shape;98;p18"/>
          <p:cNvSpPr txBox="1">
            <a:spLocks noGrp="1"/>
          </p:cNvSpPr>
          <p:nvPr>
            <p:ph type="body" idx="13"/>
          </p:nvPr>
        </p:nvSpPr>
        <p:spPr>
          <a:xfrm>
            <a:off x="5340932" y="5253704"/>
            <a:ext cx="26200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99" name="Google Shape;99;p18"/>
          <p:cNvSpPr txBox="1">
            <a:spLocks noGrp="1"/>
          </p:cNvSpPr>
          <p:nvPr>
            <p:ph type="subTitle" idx="14"/>
          </p:nvPr>
        </p:nvSpPr>
        <p:spPr>
          <a:xfrm>
            <a:off x="8620976" y="4852416"/>
            <a:ext cx="26200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00" name="Google Shape;100;p18"/>
          <p:cNvSpPr txBox="1">
            <a:spLocks noGrp="1"/>
          </p:cNvSpPr>
          <p:nvPr>
            <p:ph type="body" idx="15"/>
          </p:nvPr>
        </p:nvSpPr>
        <p:spPr>
          <a:xfrm>
            <a:off x="8620976" y="5250189"/>
            <a:ext cx="26200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176900075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Four columns">
  <p:cSld name="Four columns">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xfrm rot="-5400000">
            <a:off x="-1439833" y="3104167"/>
            <a:ext cx="5419200" cy="637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103" name="Google Shape;103;p19"/>
          <p:cNvSpPr txBox="1">
            <a:spLocks noGrp="1"/>
          </p:cNvSpPr>
          <p:nvPr>
            <p:ph type="subTitle" idx="1"/>
          </p:nvPr>
        </p:nvSpPr>
        <p:spPr>
          <a:xfrm>
            <a:off x="4796511" y="809500"/>
            <a:ext cx="30648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04" name="Google Shape;104;p19"/>
          <p:cNvSpPr txBox="1">
            <a:spLocks noGrp="1"/>
          </p:cNvSpPr>
          <p:nvPr>
            <p:ph type="body" idx="2"/>
          </p:nvPr>
        </p:nvSpPr>
        <p:spPr>
          <a:xfrm>
            <a:off x="4796031" y="1199677"/>
            <a:ext cx="30648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05" name="Google Shape;105;p19"/>
          <p:cNvSpPr txBox="1">
            <a:spLocks noGrp="1"/>
          </p:cNvSpPr>
          <p:nvPr>
            <p:ph type="subTitle" idx="3"/>
          </p:nvPr>
        </p:nvSpPr>
        <p:spPr>
          <a:xfrm>
            <a:off x="3513813" y="2194967"/>
            <a:ext cx="30648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06" name="Google Shape;106;p19"/>
          <p:cNvSpPr txBox="1">
            <a:spLocks noGrp="1"/>
          </p:cNvSpPr>
          <p:nvPr>
            <p:ph type="body" idx="4"/>
          </p:nvPr>
        </p:nvSpPr>
        <p:spPr>
          <a:xfrm>
            <a:off x="3513333" y="2585144"/>
            <a:ext cx="30648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07" name="Google Shape;107;p19"/>
          <p:cNvSpPr txBox="1">
            <a:spLocks noGrp="1"/>
          </p:cNvSpPr>
          <p:nvPr>
            <p:ph type="subTitle" idx="5"/>
          </p:nvPr>
        </p:nvSpPr>
        <p:spPr>
          <a:xfrm>
            <a:off x="3514056" y="3580433"/>
            <a:ext cx="30648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08" name="Google Shape;108;p19"/>
          <p:cNvSpPr txBox="1">
            <a:spLocks noGrp="1"/>
          </p:cNvSpPr>
          <p:nvPr>
            <p:ph type="body" idx="6"/>
          </p:nvPr>
        </p:nvSpPr>
        <p:spPr>
          <a:xfrm>
            <a:off x="3513575" y="3970611"/>
            <a:ext cx="30648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09" name="Google Shape;109;p19"/>
          <p:cNvSpPr txBox="1">
            <a:spLocks noGrp="1"/>
          </p:cNvSpPr>
          <p:nvPr>
            <p:ph type="subTitle" idx="7"/>
          </p:nvPr>
        </p:nvSpPr>
        <p:spPr>
          <a:xfrm>
            <a:off x="4796269" y="4965900"/>
            <a:ext cx="30648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10" name="Google Shape;110;p19"/>
          <p:cNvSpPr txBox="1">
            <a:spLocks noGrp="1"/>
          </p:cNvSpPr>
          <p:nvPr>
            <p:ph type="body" idx="8"/>
          </p:nvPr>
        </p:nvSpPr>
        <p:spPr>
          <a:xfrm>
            <a:off x="4795788" y="5356077"/>
            <a:ext cx="30648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33269447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Three columns 3">
  <p:cSld name="Three columns 3">
    <p:bg>
      <p:bgPr>
        <a:blipFill>
          <a:blip r:embed="rId2">
            <a:alphaModFix/>
          </a:blip>
          <a:stretch>
            <a:fillRect/>
          </a:stretch>
        </a:blipFill>
        <a:effectLst/>
      </p:bgPr>
    </p:bg>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xfrm rot="-5400000">
            <a:off x="-1445333" y="3098767"/>
            <a:ext cx="5430000" cy="637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113" name="Google Shape;113;p20"/>
          <p:cNvSpPr txBox="1">
            <a:spLocks noGrp="1"/>
          </p:cNvSpPr>
          <p:nvPr>
            <p:ph type="subTitle" idx="1"/>
          </p:nvPr>
        </p:nvSpPr>
        <p:spPr>
          <a:xfrm>
            <a:off x="2510089" y="3236967"/>
            <a:ext cx="2620000" cy="55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14" name="Google Shape;114;p20"/>
          <p:cNvSpPr txBox="1">
            <a:spLocks noGrp="1"/>
          </p:cNvSpPr>
          <p:nvPr>
            <p:ph type="body" idx="2"/>
          </p:nvPr>
        </p:nvSpPr>
        <p:spPr>
          <a:xfrm>
            <a:off x="2600889" y="4011117"/>
            <a:ext cx="2438400" cy="1107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15" name="Google Shape;115;p20"/>
          <p:cNvSpPr txBox="1">
            <a:spLocks noGrp="1"/>
          </p:cNvSpPr>
          <p:nvPr>
            <p:ph type="subTitle" idx="3"/>
          </p:nvPr>
        </p:nvSpPr>
        <p:spPr>
          <a:xfrm>
            <a:off x="5534089" y="3264405"/>
            <a:ext cx="2620000" cy="55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16" name="Google Shape;116;p20"/>
          <p:cNvSpPr txBox="1">
            <a:spLocks noGrp="1"/>
          </p:cNvSpPr>
          <p:nvPr>
            <p:ph type="body" idx="4"/>
          </p:nvPr>
        </p:nvSpPr>
        <p:spPr>
          <a:xfrm>
            <a:off x="5624889" y="4032517"/>
            <a:ext cx="2438400" cy="10644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17" name="Google Shape;117;p20"/>
          <p:cNvSpPr txBox="1">
            <a:spLocks noGrp="1"/>
          </p:cNvSpPr>
          <p:nvPr>
            <p:ph type="subTitle" idx="5"/>
          </p:nvPr>
        </p:nvSpPr>
        <p:spPr>
          <a:xfrm>
            <a:off x="8588889" y="3258585"/>
            <a:ext cx="2620000" cy="55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18" name="Google Shape;118;p20"/>
          <p:cNvSpPr txBox="1">
            <a:spLocks noGrp="1"/>
          </p:cNvSpPr>
          <p:nvPr>
            <p:ph type="body" idx="6"/>
          </p:nvPr>
        </p:nvSpPr>
        <p:spPr>
          <a:xfrm>
            <a:off x="8679689" y="4032517"/>
            <a:ext cx="2438400" cy="10644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19" name="Google Shape;119;p20"/>
          <p:cNvSpPr txBox="1">
            <a:spLocks noGrp="1"/>
          </p:cNvSpPr>
          <p:nvPr>
            <p:ph type="title" idx="7" hasCustomPrompt="1"/>
          </p:nvPr>
        </p:nvSpPr>
        <p:spPr>
          <a:xfrm>
            <a:off x="8649100" y="2667500"/>
            <a:ext cx="2488000" cy="634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800"/>
              <a:buNone/>
              <a:defRPr>
                <a:solidFill>
                  <a:schemeClr val="lt1"/>
                </a:solidFill>
              </a:defRPr>
            </a:lvl1pPr>
            <a:lvl2pPr lvl="1" algn="r" rtl="0">
              <a:spcBef>
                <a:spcPts val="0"/>
              </a:spcBef>
              <a:spcAft>
                <a:spcPts val="0"/>
              </a:spcAft>
              <a:buClr>
                <a:schemeClr val="lt1"/>
              </a:buClr>
              <a:buSzPts val="12000"/>
              <a:buNone/>
              <a:defRPr sz="16000">
                <a:solidFill>
                  <a:schemeClr val="lt1"/>
                </a:solidFill>
              </a:defRPr>
            </a:lvl2pPr>
            <a:lvl3pPr lvl="2" algn="r" rtl="0">
              <a:spcBef>
                <a:spcPts val="0"/>
              </a:spcBef>
              <a:spcAft>
                <a:spcPts val="0"/>
              </a:spcAft>
              <a:buClr>
                <a:schemeClr val="lt1"/>
              </a:buClr>
              <a:buSzPts val="12000"/>
              <a:buNone/>
              <a:defRPr sz="16000">
                <a:solidFill>
                  <a:schemeClr val="lt1"/>
                </a:solidFill>
              </a:defRPr>
            </a:lvl3pPr>
            <a:lvl4pPr lvl="3" algn="r" rtl="0">
              <a:spcBef>
                <a:spcPts val="0"/>
              </a:spcBef>
              <a:spcAft>
                <a:spcPts val="0"/>
              </a:spcAft>
              <a:buClr>
                <a:schemeClr val="lt1"/>
              </a:buClr>
              <a:buSzPts val="12000"/>
              <a:buNone/>
              <a:defRPr sz="16000">
                <a:solidFill>
                  <a:schemeClr val="lt1"/>
                </a:solidFill>
              </a:defRPr>
            </a:lvl4pPr>
            <a:lvl5pPr lvl="4" algn="r" rtl="0">
              <a:spcBef>
                <a:spcPts val="0"/>
              </a:spcBef>
              <a:spcAft>
                <a:spcPts val="0"/>
              </a:spcAft>
              <a:buClr>
                <a:schemeClr val="lt1"/>
              </a:buClr>
              <a:buSzPts val="12000"/>
              <a:buNone/>
              <a:defRPr sz="16000">
                <a:solidFill>
                  <a:schemeClr val="lt1"/>
                </a:solidFill>
              </a:defRPr>
            </a:lvl5pPr>
            <a:lvl6pPr lvl="5" algn="r" rtl="0">
              <a:spcBef>
                <a:spcPts val="0"/>
              </a:spcBef>
              <a:spcAft>
                <a:spcPts val="0"/>
              </a:spcAft>
              <a:buClr>
                <a:schemeClr val="lt1"/>
              </a:buClr>
              <a:buSzPts val="12000"/>
              <a:buNone/>
              <a:defRPr sz="16000">
                <a:solidFill>
                  <a:schemeClr val="lt1"/>
                </a:solidFill>
              </a:defRPr>
            </a:lvl6pPr>
            <a:lvl7pPr lvl="6" algn="r" rtl="0">
              <a:spcBef>
                <a:spcPts val="0"/>
              </a:spcBef>
              <a:spcAft>
                <a:spcPts val="0"/>
              </a:spcAft>
              <a:buClr>
                <a:schemeClr val="lt1"/>
              </a:buClr>
              <a:buSzPts val="12000"/>
              <a:buNone/>
              <a:defRPr sz="16000">
                <a:solidFill>
                  <a:schemeClr val="lt1"/>
                </a:solidFill>
              </a:defRPr>
            </a:lvl7pPr>
            <a:lvl8pPr lvl="7" algn="r" rtl="0">
              <a:spcBef>
                <a:spcPts val="0"/>
              </a:spcBef>
              <a:spcAft>
                <a:spcPts val="0"/>
              </a:spcAft>
              <a:buClr>
                <a:schemeClr val="lt1"/>
              </a:buClr>
              <a:buSzPts val="12000"/>
              <a:buNone/>
              <a:defRPr sz="16000">
                <a:solidFill>
                  <a:schemeClr val="lt1"/>
                </a:solidFill>
              </a:defRPr>
            </a:lvl8pPr>
            <a:lvl9pPr lvl="8" algn="r" rtl="0">
              <a:spcBef>
                <a:spcPts val="0"/>
              </a:spcBef>
              <a:spcAft>
                <a:spcPts val="0"/>
              </a:spcAft>
              <a:buClr>
                <a:schemeClr val="lt1"/>
              </a:buClr>
              <a:buSzPts val="12000"/>
              <a:buNone/>
              <a:defRPr sz="16000">
                <a:solidFill>
                  <a:schemeClr val="lt1"/>
                </a:solidFill>
              </a:defRPr>
            </a:lvl9pPr>
          </a:lstStyle>
          <a:p>
            <a:r>
              <a:t>xx%</a:t>
            </a:r>
          </a:p>
        </p:txBody>
      </p:sp>
      <p:sp>
        <p:nvSpPr>
          <p:cNvPr id="120" name="Google Shape;120;p20"/>
          <p:cNvSpPr txBox="1">
            <a:spLocks noGrp="1"/>
          </p:cNvSpPr>
          <p:nvPr>
            <p:ph type="title" idx="8" hasCustomPrompt="1"/>
          </p:nvPr>
        </p:nvSpPr>
        <p:spPr>
          <a:xfrm>
            <a:off x="5600133" y="2667500"/>
            <a:ext cx="2488000" cy="634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800"/>
              <a:buNone/>
              <a:defRPr>
                <a:solidFill>
                  <a:schemeClr val="lt1"/>
                </a:solidFill>
              </a:defRPr>
            </a:lvl1pPr>
            <a:lvl2pPr lvl="1" algn="r" rtl="0">
              <a:spcBef>
                <a:spcPts val="0"/>
              </a:spcBef>
              <a:spcAft>
                <a:spcPts val="0"/>
              </a:spcAft>
              <a:buClr>
                <a:schemeClr val="lt1"/>
              </a:buClr>
              <a:buSzPts val="12000"/>
              <a:buNone/>
              <a:defRPr sz="16000">
                <a:solidFill>
                  <a:schemeClr val="lt1"/>
                </a:solidFill>
              </a:defRPr>
            </a:lvl2pPr>
            <a:lvl3pPr lvl="2" algn="r" rtl="0">
              <a:spcBef>
                <a:spcPts val="0"/>
              </a:spcBef>
              <a:spcAft>
                <a:spcPts val="0"/>
              </a:spcAft>
              <a:buClr>
                <a:schemeClr val="lt1"/>
              </a:buClr>
              <a:buSzPts val="12000"/>
              <a:buNone/>
              <a:defRPr sz="16000">
                <a:solidFill>
                  <a:schemeClr val="lt1"/>
                </a:solidFill>
              </a:defRPr>
            </a:lvl3pPr>
            <a:lvl4pPr lvl="3" algn="r" rtl="0">
              <a:spcBef>
                <a:spcPts val="0"/>
              </a:spcBef>
              <a:spcAft>
                <a:spcPts val="0"/>
              </a:spcAft>
              <a:buClr>
                <a:schemeClr val="lt1"/>
              </a:buClr>
              <a:buSzPts val="12000"/>
              <a:buNone/>
              <a:defRPr sz="16000">
                <a:solidFill>
                  <a:schemeClr val="lt1"/>
                </a:solidFill>
              </a:defRPr>
            </a:lvl4pPr>
            <a:lvl5pPr lvl="4" algn="r" rtl="0">
              <a:spcBef>
                <a:spcPts val="0"/>
              </a:spcBef>
              <a:spcAft>
                <a:spcPts val="0"/>
              </a:spcAft>
              <a:buClr>
                <a:schemeClr val="lt1"/>
              </a:buClr>
              <a:buSzPts val="12000"/>
              <a:buNone/>
              <a:defRPr sz="16000">
                <a:solidFill>
                  <a:schemeClr val="lt1"/>
                </a:solidFill>
              </a:defRPr>
            </a:lvl5pPr>
            <a:lvl6pPr lvl="5" algn="r" rtl="0">
              <a:spcBef>
                <a:spcPts val="0"/>
              </a:spcBef>
              <a:spcAft>
                <a:spcPts val="0"/>
              </a:spcAft>
              <a:buClr>
                <a:schemeClr val="lt1"/>
              </a:buClr>
              <a:buSzPts val="12000"/>
              <a:buNone/>
              <a:defRPr sz="16000">
                <a:solidFill>
                  <a:schemeClr val="lt1"/>
                </a:solidFill>
              </a:defRPr>
            </a:lvl6pPr>
            <a:lvl7pPr lvl="6" algn="r" rtl="0">
              <a:spcBef>
                <a:spcPts val="0"/>
              </a:spcBef>
              <a:spcAft>
                <a:spcPts val="0"/>
              </a:spcAft>
              <a:buClr>
                <a:schemeClr val="lt1"/>
              </a:buClr>
              <a:buSzPts val="12000"/>
              <a:buNone/>
              <a:defRPr sz="16000">
                <a:solidFill>
                  <a:schemeClr val="lt1"/>
                </a:solidFill>
              </a:defRPr>
            </a:lvl7pPr>
            <a:lvl8pPr lvl="7" algn="r" rtl="0">
              <a:spcBef>
                <a:spcPts val="0"/>
              </a:spcBef>
              <a:spcAft>
                <a:spcPts val="0"/>
              </a:spcAft>
              <a:buClr>
                <a:schemeClr val="lt1"/>
              </a:buClr>
              <a:buSzPts val="12000"/>
              <a:buNone/>
              <a:defRPr sz="16000">
                <a:solidFill>
                  <a:schemeClr val="lt1"/>
                </a:solidFill>
              </a:defRPr>
            </a:lvl8pPr>
            <a:lvl9pPr lvl="8" algn="r" rtl="0">
              <a:spcBef>
                <a:spcPts val="0"/>
              </a:spcBef>
              <a:spcAft>
                <a:spcPts val="0"/>
              </a:spcAft>
              <a:buClr>
                <a:schemeClr val="lt1"/>
              </a:buClr>
              <a:buSzPts val="12000"/>
              <a:buNone/>
              <a:defRPr sz="16000">
                <a:solidFill>
                  <a:schemeClr val="lt1"/>
                </a:solidFill>
              </a:defRPr>
            </a:lvl9pPr>
          </a:lstStyle>
          <a:p>
            <a:r>
              <a:t>xx%</a:t>
            </a:r>
          </a:p>
        </p:txBody>
      </p:sp>
      <p:sp>
        <p:nvSpPr>
          <p:cNvPr id="121" name="Google Shape;121;p20"/>
          <p:cNvSpPr txBox="1">
            <a:spLocks noGrp="1"/>
          </p:cNvSpPr>
          <p:nvPr>
            <p:ph type="title" idx="9" hasCustomPrompt="1"/>
          </p:nvPr>
        </p:nvSpPr>
        <p:spPr>
          <a:xfrm>
            <a:off x="2551100" y="2667500"/>
            <a:ext cx="2488000" cy="634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800"/>
              <a:buNone/>
              <a:defRPr>
                <a:solidFill>
                  <a:schemeClr val="lt1"/>
                </a:solidFill>
              </a:defRPr>
            </a:lvl1pPr>
            <a:lvl2pPr lvl="1" algn="r" rtl="0">
              <a:spcBef>
                <a:spcPts val="0"/>
              </a:spcBef>
              <a:spcAft>
                <a:spcPts val="0"/>
              </a:spcAft>
              <a:buClr>
                <a:schemeClr val="lt1"/>
              </a:buClr>
              <a:buSzPts val="12000"/>
              <a:buNone/>
              <a:defRPr sz="16000">
                <a:solidFill>
                  <a:schemeClr val="lt1"/>
                </a:solidFill>
              </a:defRPr>
            </a:lvl2pPr>
            <a:lvl3pPr lvl="2" algn="r" rtl="0">
              <a:spcBef>
                <a:spcPts val="0"/>
              </a:spcBef>
              <a:spcAft>
                <a:spcPts val="0"/>
              </a:spcAft>
              <a:buClr>
                <a:schemeClr val="lt1"/>
              </a:buClr>
              <a:buSzPts val="12000"/>
              <a:buNone/>
              <a:defRPr sz="16000">
                <a:solidFill>
                  <a:schemeClr val="lt1"/>
                </a:solidFill>
              </a:defRPr>
            </a:lvl3pPr>
            <a:lvl4pPr lvl="3" algn="r" rtl="0">
              <a:spcBef>
                <a:spcPts val="0"/>
              </a:spcBef>
              <a:spcAft>
                <a:spcPts val="0"/>
              </a:spcAft>
              <a:buClr>
                <a:schemeClr val="lt1"/>
              </a:buClr>
              <a:buSzPts val="12000"/>
              <a:buNone/>
              <a:defRPr sz="16000">
                <a:solidFill>
                  <a:schemeClr val="lt1"/>
                </a:solidFill>
              </a:defRPr>
            </a:lvl4pPr>
            <a:lvl5pPr lvl="4" algn="r" rtl="0">
              <a:spcBef>
                <a:spcPts val="0"/>
              </a:spcBef>
              <a:spcAft>
                <a:spcPts val="0"/>
              </a:spcAft>
              <a:buClr>
                <a:schemeClr val="lt1"/>
              </a:buClr>
              <a:buSzPts val="12000"/>
              <a:buNone/>
              <a:defRPr sz="16000">
                <a:solidFill>
                  <a:schemeClr val="lt1"/>
                </a:solidFill>
              </a:defRPr>
            </a:lvl5pPr>
            <a:lvl6pPr lvl="5" algn="r" rtl="0">
              <a:spcBef>
                <a:spcPts val="0"/>
              </a:spcBef>
              <a:spcAft>
                <a:spcPts val="0"/>
              </a:spcAft>
              <a:buClr>
                <a:schemeClr val="lt1"/>
              </a:buClr>
              <a:buSzPts val="12000"/>
              <a:buNone/>
              <a:defRPr sz="16000">
                <a:solidFill>
                  <a:schemeClr val="lt1"/>
                </a:solidFill>
              </a:defRPr>
            </a:lvl6pPr>
            <a:lvl7pPr lvl="6" algn="r" rtl="0">
              <a:spcBef>
                <a:spcPts val="0"/>
              </a:spcBef>
              <a:spcAft>
                <a:spcPts val="0"/>
              </a:spcAft>
              <a:buClr>
                <a:schemeClr val="lt1"/>
              </a:buClr>
              <a:buSzPts val="12000"/>
              <a:buNone/>
              <a:defRPr sz="16000">
                <a:solidFill>
                  <a:schemeClr val="lt1"/>
                </a:solidFill>
              </a:defRPr>
            </a:lvl7pPr>
            <a:lvl8pPr lvl="7" algn="r" rtl="0">
              <a:spcBef>
                <a:spcPts val="0"/>
              </a:spcBef>
              <a:spcAft>
                <a:spcPts val="0"/>
              </a:spcAft>
              <a:buClr>
                <a:schemeClr val="lt1"/>
              </a:buClr>
              <a:buSzPts val="12000"/>
              <a:buNone/>
              <a:defRPr sz="16000">
                <a:solidFill>
                  <a:schemeClr val="lt1"/>
                </a:solidFill>
              </a:defRPr>
            </a:lvl8pPr>
            <a:lvl9pPr lvl="8" algn="r" rtl="0">
              <a:spcBef>
                <a:spcPts val="0"/>
              </a:spcBef>
              <a:spcAft>
                <a:spcPts val="0"/>
              </a:spcAft>
              <a:buClr>
                <a:schemeClr val="lt1"/>
              </a:buClr>
              <a:buSzPts val="12000"/>
              <a:buNone/>
              <a:defRPr sz="16000">
                <a:solidFill>
                  <a:schemeClr val="lt1"/>
                </a:solidFill>
              </a:defRPr>
            </a:lvl9pPr>
          </a:lstStyle>
          <a:p>
            <a:r>
              <a:t>xx%</a:t>
            </a:r>
          </a:p>
        </p:txBody>
      </p:sp>
    </p:spTree>
    <p:extLst>
      <p:ext uri="{BB962C8B-B14F-4D97-AF65-F5344CB8AC3E}">
        <p14:creationId xmlns:p14="http://schemas.microsoft.com/office/powerpoint/2010/main" val="259058745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Three columns 4">
  <p:cSld name="Three columns 4">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rot="-5400000">
            <a:off x="-1431033" y="3112967"/>
            <a:ext cx="5401600" cy="637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124" name="Google Shape;124;p21"/>
          <p:cNvSpPr txBox="1">
            <a:spLocks noGrp="1"/>
          </p:cNvSpPr>
          <p:nvPr>
            <p:ph type="subTitle" idx="1"/>
          </p:nvPr>
        </p:nvSpPr>
        <p:spPr>
          <a:xfrm>
            <a:off x="6338748" y="1227333"/>
            <a:ext cx="49020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25" name="Google Shape;125;p21"/>
          <p:cNvSpPr txBox="1">
            <a:spLocks noGrp="1"/>
          </p:cNvSpPr>
          <p:nvPr>
            <p:ph type="body" idx="2"/>
          </p:nvPr>
        </p:nvSpPr>
        <p:spPr>
          <a:xfrm>
            <a:off x="6337967" y="1627421"/>
            <a:ext cx="4902000" cy="1063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26" name="Google Shape;126;p21"/>
          <p:cNvSpPr txBox="1">
            <a:spLocks noGrp="1"/>
          </p:cNvSpPr>
          <p:nvPr>
            <p:ph type="subTitle" idx="3"/>
          </p:nvPr>
        </p:nvSpPr>
        <p:spPr>
          <a:xfrm>
            <a:off x="6339517" y="2718667"/>
            <a:ext cx="49012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27" name="Google Shape;127;p21"/>
          <p:cNvSpPr txBox="1">
            <a:spLocks noGrp="1"/>
          </p:cNvSpPr>
          <p:nvPr>
            <p:ph type="body" idx="4"/>
          </p:nvPr>
        </p:nvSpPr>
        <p:spPr>
          <a:xfrm>
            <a:off x="6338733" y="3118755"/>
            <a:ext cx="4901200" cy="1063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28" name="Google Shape;128;p21"/>
          <p:cNvSpPr txBox="1">
            <a:spLocks noGrp="1"/>
          </p:cNvSpPr>
          <p:nvPr>
            <p:ph type="subTitle" idx="5"/>
          </p:nvPr>
        </p:nvSpPr>
        <p:spPr>
          <a:xfrm>
            <a:off x="6338735" y="4242667"/>
            <a:ext cx="49004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29" name="Google Shape;129;p21"/>
          <p:cNvSpPr txBox="1">
            <a:spLocks noGrp="1"/>
          </p:cNvSpPr>
          <p:nvPr>
            <p:ph type="body" idx="6"/>
          </p:nvPr>
        </p:nvSpPr>
        <p:spPr>
          <a:xfrm>
            <a:off x="6337967" y="4642755"/>
            <a:ext cx="4900400" cy="1063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218617208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Two column 2">
  <p:cSld name="Two column 2">
    <p:bg>
      <p:bgPr>
        <a:blipFill>
          <a:blip r:embed="rId2">
            <a:alphaModFix/>
          </a:blip>
          <a:stretch>
            <a:fillRect/>
          </a:stretch>
        </a:blipFill>
        <a:effectLst/>
      </p:bgPr>
    </p:bg>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rot="-5400000">
            <a:off x="-1445233" y="3098767"/>
            <a:ext cx="5430000" cy="637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132" name="Google Shape;132;p22"/>
          <p:cNvSpPr txBox="1">
            <a:spLocks noGrp="1"/>
          </p:cNvSpPr>
          <p:nvPr>
            <p:ph type="subTitle" idx="1"/>
          </p:nvPr>
        </p:nvSpPr>
        <p:spPr>
          <a:xfrm>
            <a:off x="3005661" y="4153824"/>
            <a:ext cx="32840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33" name="Google Shape;133;p22"/>
          <p:cNvSpPr txBox="1">
            <a:spLocks noGrp="1"/>
          </p:cNvSpPr>
          <p:nvPr>
            <p:ph type="body" idx="2"/>
          </p:nvPr>
        </p:nvSpPr>
        <p:spPr>
          <a:xfrm>
            <a:off x="2904067" y="4568827"/>
            <a:ext cx="3487200" cy="7160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34" name="Google Shape;134;p22"/>
          <p:cNvSpPr txBox="1">
            <a:spLocks noGrp="1"/>
          </p:cNvSpPr>
          <p:nvPr>
            <p:ph type="subTitle" idx="3"/>
          </p:nvPr>
        </p:nvSpPr>
        <p:spPr>
          <a:xfrm>
            <a:off x="6929571" y="4153824"/>
            <a:ext cx="32840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35" name="Google Shape;135;p22"/>
          <p:cNvSpPr txBox="1">
            <a:spLocks noGrp="1"/>
          </p:cNvSpPr>
          <p:nvPr>
            <p:ph type="body" idx="4"/>
          </p:nvPr>
        </p:nvSpPr>
        <p:spPr>
          <a:xfrm>
            <a:off x="6796767" y="4568827"/>
            <a:ext cx="3549600" cy="7160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119937724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36"/>
        <p:cNvGrpSpPr/>
        <p:nvPr/>
      </p:nvGrpSpPr>
      <p:grpSpPr>
        <a:xfrm>
          <a:off x="0" y="0"/>
          <a:ext cx="0" cy="0"/>
          <a:chOff x="0" y="0"/>
          <a:chExt cx="0" cy="0"/>
        </a:xfrm>
      </p:grpSpPr>
      <p:sp>
        <p:nvSpPr>
          <p:cNvPr id="137" name="Google Shape;137;p23"/>
          <p:cNvSpPr txBox="1">
            <a:spLocks noGrp="1"/>
          </p:cNvSpPr>
          <p:nvPr>
            <p:ph type="ctrTitle"/>
          </p:nvPr>
        </p:nvSpPr>
        <p:spPr>
          <a:xfrm>
            <a:off x="2876000" y="3898000"/>
            <a:ext cx="6440000" cy="421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800"/>
              <a:buNone/>
              <a:defRPr sz="1867">
                <a:solidFill>
                  <a:srgbClr val="FFFFFF"/>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rPr lang="en-US"/>
              <a:t>Click to edit Master title style</a:t>
            </a:r>
            <a:endParaRPr/>
          </a:p>
        </p:txBody>
      </p:sp>
      <p:sp>
        <p:nvSpPr>
          <p:cNvPr id="138" name="Google Shape;138;p23"/>
          <p:cNvSpPr txBox="1">
            <a:spLocks noGrp="1"/>
          </p:cNvSpPr>
          <p:nvPr>
            <p:ph type="subTitle" idx="1"/>
          </p:nvPr>
        </p:nvSpPr>
        <p:spPr>
          <a:xfrm>
            <a:off x="2876000" y="2585733"/>
            <a:ext cx="6440000" cy="85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D9D9D9"/>
              </a:buClr>
              <a:buSzPts val="3000"/>
              <a:buNone/>
              <a:defRPr sz="2400">
                <a:solidFill>
                  <a:schemeClr val="lt1"/>
                </a:solidFill>
              </a:defRPr>
            </a:lvl1pPr>
            <a:lvl2pPr lvl="1" algn="ctr" rtl="0">
              <a:lnSpc>
                <a:spcPct val="100000"/>
              </a:lnSpc>
              <a:spcBef>
                <a:spcPts val="0"/>
              </a:spcBef>
              <a:spcAft>
                <a:spcPts val="0"/>
              </a:spcAft>
              <a:buClr>
                <a:srgbClr val="D9D9D9"/>
              </a:buClr>
              <a:buSzPts val="3000"/>
              <a:buNone/>
              <a:defRPr sz="4000">
                <a:solidFill>
                  <a:srgbClr val="D9D9D9"/>
                </a:solidFill>
              </a:defRPr>
            </a:lvl2pPr>
            <a:lvl3pPr lvl="2" algn="ctr" rtl="0">
              <a:lnSpc>
                <a:spcPct val="100000"/>
              </a:lnSpc>
              <a:spcBef>
                <a:spcPts val="0"/>
              </a:spcBef>
              <a:spcAft>
                <a:spcPts val="0"/>
              </a:spcAft>
              <a:buClr>
                <a:srgbClr val="D9D9D9"/>
              </a:buClr>
              <a:buSzPts val="3000"/>
              <a:buNone/>
              <a:defRPr sz="4000">
                <a:solidFill>
                  <a:srgbClr val="D9D9D9"/>
                </a:solidFill>
              </a:defRPr>
            </a:lvl3pPr>
            <a:lvl4pPr lvl="3" algn="ctr" rtl="0">
              <a:lnSpc>
                <a:spcPct val="100000"/>
              </a:lnSpc>
              <a:spcBef>
                <a:spcPts val="0"/>
              </a:spcBef>
              <a:spcAft>
                <a:spcPts val="0"/>
              </a:spcAft>
              <a:buClr>
                <a:srgbClr val="D9D9D9"/>
              </a:buClr>
              <a:buSzPts val="3000"/>
              <a:buNone/>
              <a:defRPr sz="4000">
                <a:solidFill>
                  <a:srgbClr val="D9D9D9"/>
                </a:solidFill>
              </a:defRPr>
            </a:lvl4pPr>
            <a:lvl5pPr lvl="4" algn="ctr" rtl="0">
              <a:lnSpc>
                <a:spcPct val="100000"/>
              </a:lnSpc>
              <a:spcBef>
                <a:spcPts val="0"/>
              </a:spcBef>
              <a:spcAft>
                <a:spcPts val="0"/>
              </a:spcAft>
              <a:buClr>
                <a:srgbClr val="D9D9D9"/>
              </a:buClr>
              <a:buSzPts val="3000"/>
              <a:buNone/>
              <a:defRPr sz="4000">
                <a:solidFill>
                  <a:srgbClr val="D9D9D9"/>
                </a:solidFill>
              </a:defRPr>
            </a:lvl5pPr>
            <a:lvl6pPr lvl="5" algn="ctr" rtl="0">
              <a:lnSpc>
                <a:spcPct val="100000"/>
              </a:lnSpc>
              <a:spcBef>
                <a:spcPts val="0"/>
              </a:spcBef>
              <a:spcAft>
                <a:spcPts val="0"/>
              </a:spcAft>
              <a:buClr>
                <a:srgbClr val="D9D9D9"/>
              </a:buClr>
              <a:buSzPts val="3000"/>
              <a:buNone/>
              <a:defRPr sz="4000">
                <a:solidFill>
                  <a:srgbClr val="D9D9D9"/>
                </a:solidFill>
              </a:defRPr>
            </a:lvl6pPr>
            <a:lvl7pPr lvl="6" algn="ctr" rtl="0">
              <a:lnSpc>
                <a:spcPct val="100000"/>
              </a:lnSpc>
              <a:spcBef>
                <a:spcPts val="0"/>
              </a:spcBef>
              <a:spcAft>
                <a:spcPts val="0"/>
              </a:spcAft>
              <a:buClr>
                <a:srgbClr val="D9D9D9"/>
              </a:buClr>
              <a:buSzPts val="3000"/>
              <a:buNone/>
              <a:defRPr sz="4000">
                <a:solidFill>
                  <a:srgbClr val="D9D9D9"/>
                </a:solidFill>
              </a:defRPr>
            </a:lvl7pPr>
            <a:lvl8pPr lvl="7" algn="ctr" rtl="0">
              <a:lnSpc>
                <a:spcPct val="100000"/>
              </a:lnSpc>
              <a:spcBef>
                <a:spcPts val="0"/>
              </a:spcBef>
              <a:spcAft>
                <a:spcPts val="0"/>
              </a:spcAft>
              <a:buClr>
                <a:srgbClr val="D9D9D9"/>
              </a:buClr>
              <a:buSzPts val="3000"/>
              <a:buNone/>
              <a:defRPr sz="4000">
                <a:solidFill>
                  <a:srgbClr val="D9D9D9"/>
                </a:solidFill>
              </a:defRPr>
            </a:lvl8pPr>
            <a:lvl9pPr lvl="8" algn="ctr" rtl="0">
              <a:lnSpc>
                <a:spcPct val="100000"/>
              </a:lnSpc>
              <a:spcBef>
                <a:spcPts val="0"/>
              </a:spcBef>
              <a:spcAft>
                <a:spcPts val="0"/>
              </a:spcAft>
              <a:buClr>
                <a:srgbClr val="D9D9D9"/>
              </a:buClr>
              <a:buSzPts val="3000"/>
              <a:buNone/>
              <a:defRPr sz="4000">
                <a:solidFill>
                  <a:srgbClr val="D9D9D9"/>
                </a:solidFill>
              </a:defRPr>
            </a:lvl9pPr>
          </a:lstStyle>
          <a:p>
            <a:r>
              <a:rPr lang="en-US"/>
              <a:t>Click to edit Master subtitle style</a:t>
            </a:r>
            <a:endParaRPr/>
          </a:p>
        </p:txBody>
      </p:sp>
    </p:spTree>
    <p:extLst>
      <p:ext uri="{BB962C8B-B14F-4D97-AF65-F5344CB8AC3E}">
        <p14:creationId xmlns:p14="http://schemas.microsoft.com/office/powerpoint/2010/main" val="20005724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Thanks">
  <p:cSld name="Thanks">
    <p:bg>
      <p:bgPr>
        <a:blipFill>
          <a:blip r:embed="rId2">
            <a:alphaModFix/>
          </a:blip>
          <a:stretch>
            <a:fillRect/>
          </a:stretch>
        </a:blipFill>
        <a:effectLst/>
      </p:bgPr>
    </p:bg>
    <p:spTree>
      <p:nvGrpSpPr>
        <p:cNvPr id="1" name="Shape 139"/>
        <p:cNvGrpSpPr/>
        <p:nvPr/>
      </p:nvGrpSpPr>
      <p:grpSpPr>
        <a:xfrm>
          <a:off x="0" y="0"/>
          <a:ext cx="0" cy="0"/>
          <a:chOff x="0" y="0"/>
          <a:chExt cx="0" cy="0"/>
        </a:xfrm>
      </p:grpSpPr>
      <p:sp>
        <p:nvSpPr>
          <p:cNvPr id="140" name="Google Shape;140;p24"/>
          <p:cNvSpPr txBox="1">
            <a:spLocks noGrp="1"/>
          </p:cNvSpPr>
          <p:nvPr>
            <p:ph type="title"/>
          </p:nvPr>
        </p:nvSpPr>
        <p:spPr>
          <a:xfrm rot="-5400000">
            <a:off x="-1458673" y="2771167"/>
            <a:ext cx="5434000" cy="1288800"/>
          </a:xfrm>
          <a:prstGeom prst="rect">
            <a:avLst/>
          </a:prstGeom>
        </p:spPr>
        <p:txBody>
          <a:bodyPr spcFirstLastPara="1" wrap="square" lIns="91425" tIns="91425" rIns="91425" bIns="91425" anchor="t" anchorCtr="0">
            <a:noAutofit/>
          </a:bodyPr>
          <a:lstStyle>
            <a:lvl1pPr lvl="0">
              <a:spcBef>
                <a:spcPts val="0"/>
              </a:spcBef>
              <a:spcAft>
                <a:spcPts val="0"/>
              </a:spcAft>
              <a:buNone/>
              <a:defRPr sz="6400"/>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141" name="Google Shape;141;p24"/>
          <p:cNvSpPr txBox="1">
            <a:spLocks noGrp="1"/>
          </p:cNvSpPr>
          <p:nvPr>
            <p:ph type="subTitle" idx="1"/>
          </p:nvPr>
        </p:nvSpPr>
        <p:spPr>
          <a:xfrm>
            <a:off x="4660100" y="980700"/>
            <a:ext cx="3930000" cy="10400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Font typeface="Comfortaa"/>
              <a:buNone/>
              <a:defRPr sz="2400">
                <a:latin typeface="Orbitron Medium"/>
                <a:ea typeface="Orbitron Medium"/>
                <a:cs typeface="Orbitron Medium"/>
                <a:sym typeface="Orbitron Medium"/>
              </a:defRPr>
            </a:lvl1pPr>
            <a:lvl2pPr lvl="1">
              <a:spcBef>
                <a:spcPts val="2133"/>
              </a:spcBef>
              <a:spcAft>
                <a:spcPts val="0"/>
              </a:spcAft>
              <a:buSzPts val="1800"/>
              <a:buFont typeface="Comfortaa"/>
              <a:buNone/>
              <a:defRPr sz="2400">
                <a:latin typeface="Comfortaa"/>
                <a:ea typeface="Comfortaa"/>
                <a:cs typeface="Comfortaa"/>
                <a:sym typeface="Comfortaa"/>
              </a:defRPr>
            </a:lvl2pPr>
            <a:lvl3pPr lvl="2">
              <a:spcBef>
                <a:spcPts val="2133"/>
              </a:spcBef>
              <a:spcAft>
                <a:spcPts val="0"/>
              </a:spcAft>
              <a:buSzPts val="1800"/>
              <a:buFont typeface="Comfortaa"/>
              <a:buNone/>
              <a:defRPr sz="2400">
                <a:latin typeface="Comfortaa"/>
                <a:ea typeface="Comfortaa"/>
                <a:cs typeface="Comfortaa"/>
                <a:sym typeface="Comfortaa"/>
              </a:defRPr>
            </a:lvl3pPr>
            <a:lvl4pPr lvl="3">
              <a:spcBef>
                <a:spcPts val="2133"/>
              </a:spcBef>
              <a:spcAft>
                <a:spcPts val="0"/>
              </a:spcAft>
              <a:buSzPts val="1800"/>
              <a:buFont typeface="Comfortaa"/>
              <a:buNone/>
              <a:defRPr sz="2400">
                <a:latin typeface="Comfortaa"/>
                <a:ea typeface="Comfortaa"/>
                <a:cs typeface="Comfortaa"/>
                <a:sym typeface="Comfortaa"/>
              </a:defRPr>
            </a:lvl4pPr>
            <a:lvl5pPr lvl="4">
              <a:spcBef>
                <a:spcPts val="2133"/>
              </a:spcBef>
              <a:spcAft>
                <a:spcPts val="0"/>
              </a:spcAft>
              <a:buSzPts val="1800"/>
              <a:buFont typeface="Comfortaa"/>
              <a:buNone/>
              <a:defRPr sz="2400">
                <a:latin typeface="Comfortaa"/>
                <a:ea typeface="Comfortaa"/>
                <a:cs typeface="Comfortaa"/>
                <a:sym typeface="Comfortaa"/>
              </a:defRPr>
            </a:lvl5pPr>
            <a:lvl6pPr lvl="5">
              <a:spcBef>
                <a:spcPts val="2133"/>
              </a:spcBef>
              <a:spcAft>
                <a:spcPts val="0"/>
              </a:spcAft>
              <a:buSzPts val="1800"/>
              <a:buFont typeface="Comfortaa"/>
              <a:buNone/>
              <a:defRPr sz="2400">
                <a:latin typeface="Comfortaa"/>
                <a:ea typeface="Comfortaa"/>
                <a:cs typeface="Comfortaa"/>
                <a:sym typeface="Comfortaa"/>
              </a:defRPr>
            </a:lvl6pPr>
            <a:lvl7pPr lvl="6">
              <a:spcBef>
                <a:spcPts val="2133"/>
              </a:spcBef>
              <a:spcAft>
                <a:spcPts val="0"/>
              </a:spcAft>
              <a:buSzPts val="1800"/>
              <a:buFont typeface="Comfortaa"/>
              <a:buNone/>
              <a:defRPr sz="2400">
                <a:latin typeface="Comfortaa"/>
                <a:ea typeface="Comfortaa"/>
                <a:cs typeface="Comfortaa"/>
                <a:sym typeface="Comfortaa"/>
              </a:defRPr>
            </a:lvl7pPr>
            <a:lvl8pPr lvl="7">
              <a:spcBef>
                <a:spcPts val="2133"/>
              </a:spcBef>
              <a:spcAft>
                <a:spcPts val="0"/>
              </a:spcAft>
              <a:buSzPts val="1800"/>
              <a:buFont typeface="Comfortaa"/>
              <a:buNone/>
              <a:defRPr sz="2400">
                <a:latin typeface="Comfortaa"/>
                <a:ea typeface="Comfortaa"/>
                <a:cs typeface="Comfortaa"/>
                <a:sym typeface="Comfortaa"/>
              </a:defRPr>
            </a:lvl8pPr>
            <a:lvl9pPr lvl="8">
              <a:spcBef>
                <a:spcPts val="2133"/>
              </a:spcBef>
              <a:spcAft>
                <a:spcPts val="2133"/>
              </a:spcAft>
              <a:buSzPts val="1800"/>
              <a:buFont typeface="Comfortaa"/>
              <a:buNone/>
              <a:defRPr sz="2400">
                <a:latin typeface="Comfortaa"/>
                <a:ea typeface="Comfortaa"/>
                <a:cs typeface="Comfortaa"/>
                <a:sym typeface="Comfortaa"/>
              </a:defRPr>
            </a:lvl9pPr>
          </a:lstStyle>
          <a:p>
            <a:r>
              <a:rPr lang="en-US"/>
              <a:t>Click to edit Master subtitle style</a:t>
            </a:r>
            <a:endParaRPr/>
          </a:p>
        </p:txBody>
      </p:sp>
      <p:sp>
        <p:nvSpPr>
          <p:cNvPr id="142" name="Google Shape;142;p24"/>
          <p:cNvSpPr txBox="1">
            <a:spLocks noGrp="1"/>
          </p:cNvSpPr>
          <p:nvPr>
            <p:ph type="body" idx="2"/>
          </p:nvPr>
        </p:nvSpPr>
        <p:spPr>
          <a:xfrm>
            <a:off x="4052527" y="2042851"/>
            <a:ext cx="5145200" cy="1369200"/>
          </a:xfrm>
          <a:prstGeom prst="rect">
            <a:avLst/>
          </a:prstGeom>
        </p:spPr>
        <p:txBody>
          <a:bodyPr spcFirstLastPara="1" wrap="square" lIns="91425" tIns="91425" rIns="91425" bIns="91425" anchor="t" anchorCtr="0">
            <a:noAutofit/>
          </a:bodyPr>
          <a:lstStyle>
            <a:lvl1pPr marL="609585" lvl="0" indent="-423323" algn="ctr">
              <a:spcBef>
                <a:spcPts val="0"/>
              </a:spcBef>
              <a:spcAft>
                <a:spcPts val="0"/>
              </a:spcAft>
              <a:buSzPts val="1400"/>
              <a:buChar char="●"/>
              <a:defRPr/>
            </a:lvl1pPr>
            <a:lvl2pPr marL="1219170" lvl="1" indent="-423323">
              <a:spcBef>
                <a:spcPts val="0"/>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Click to edit Master text styles</a:t>
            </a:r>
          </a:p>
        </p:txBody>
      </p:sp>
      <p:sp>
        <p:nvSpPr>
          <p:cNvPr id="143" name="Google Shape;143;p24"/>
          <p:cNvSpPr txBox="1"/>
          <p:nvPr/>
        </p:nvSpPr>
        <p:spPr>
          <a:xfrm>
            <a:off x="3238733" y="4356967"/>
            <a:ext cx="6772800" cy="1369200"/>
          </a:xfrm>
          <a:prstGeom prst="rect">
            <a:avLst/>
          </a:prstGeom>
          <a:noFill/>
          <a:ln>
            <a:noFill/>
          </a:ln>
        </p:spPr>
        <p:txBody>
          <a:bodyPr spcFirstLastPara="1" wrap="square" lIns="121900" tIns="121900" rIns="121900" bIns="121900" anchor="t" anchorCtr="0">
            <a:noAutofit/>
          </a:bodyPr>
          <a:lstStyle/>
          <a:p>
            <a:pPr marL="0" lvl="0" indent="0" algn="ctr" rtl="0">
              <a:lnSpc>
                <a:spcPct val="114000"/>
              </a:lnSpc>
              <a:spcBef>
                <a:spcPts val="0"/>
              </a:spcBef>
              <a:spcAft>
                <a:spcPts val="0"/>
              </a:spcAft>
              <a:buNone/>
            </a:pPr>
            <a:r>
              <a:rPr lang="en" sz="1600">
                <a:solidFill>
                  <a:srgbClr val="FFFFFF"/>
                </a:solidFill>
                <a:latin typeface="Open Sans"/>
                <a:ea typeface="Open Sans"/>
                <a:cs typeface="Open Sans"/>
                <a:sym typeface="Open Sans"/>
              </a:rPr>
              <a:t>CREDITS: This presentation template was created by </a:t>
            </a:r>
            <a:r>
              <a:rPr lang="en" sz="1600">
                <a:solidFill>
                  <a:srgbClr val="FFFFFF"/>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Slidesgo</a:t>
            </a:r>
            <a:r>
              <a:rPr lang="en" sz="1600">
                <a:solidFill>
                  <a:srgbClr val="FFFFFF"/>
                </a:solidFill>
                <a:latin typeface="Open Sans"/>
                <a:ea typeface="Open Sans"/>
                <a:cs typeface="Open Sans"/>
                <a:sym typeface="Open Sans"/>
              </a:rPr>
              <a:t>, including icons by </a:t>
            </a:r>
            <a:r>
              <a:rPr lang="en" sz="1600">
                <a:solidFill>
                  <a:srgbClr val="FFFFFF"/>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Flaticon</a:t>
            </a:r>
            <a:r>
              <a:rPr lang="en" sz="1600">
                <a:solidFill>
                  <a:srgbClr val="FFFFFF"/>
                </a:solidFill>
                <a:latin typeface="Open Sans"/>
                <a:ea typeface="Open Sans"/>
                <a:cs typeface="Open Sans"/>
                <a:sym typeface="Open Sans"/>
              </a:rPr>
              <a:t>, infographics &amp; images by </a:t>
            </a:r>
            <a:r>
              <a:rPr lang="en" sz="1600">
                <a:solidFill>
                  <a:srgbClr val="FFFFFF"/>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Freepik</a:t>
            </a:r>
            <a:r>
              <a:rPr lang="en" sz="1600">
                <a:solidFill>
                  <a:srgbClr val="FFFFFF"/>
                </a:solidFill>
                <a:latin typeface="Open Sans"/>
                <a:ea typeface="Open Sans"/>
                <a:cs typeface="Open Sans"/>
                <a:sym typeface="Open Sans"/>
              </a:rPr>
              <a:t> </a:t>
            </a:r>
            <a:endParaRPr sz="1600">
              <a:solidFill>
                <a:srgbClr val="FFFFFF"/>
              </a:solidFill>
              <a:latin typeface="Open Sans"/>
              <a:ea typeface="Open Sans"/>
              <a:cs typeface="Open Sans"/>
              <a:sym typeface="Open Sans"/>
            </a:endParaRPr>
          </a:p>
        </p:txBody>
      </p:sp>
    </p:spTree>
    <p:extLst>
      <p:ext uri="{BB962C8B-B14F-4D97-AF65-F5344CB8AC3E}">
        <p14:creationId xmlns:p14="http://schemas.microsoft.com/office/powerpoint/2010/main" val="3110953886"/>
      </p:ext>
    </p:extLst>
  </p:cSld>
  <p:clrMapOvr>
    <a:masterClrMapping/>
  </p:clrMapOvr>
  <p:extLst>
    <p:ext uri="{DCECCB84-F9BA-43D5-87BE-67443E8EF086}">
      <p15:sldGuideLst xmlns:p15="http://schemas.microsoft.com/office/powerpoint/2012/main">
        <p15:guide id="1" pos="3130">
          <p15:clr>
            <a:srgbClr val="FA7B17"/>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637200" y="2501500"/>
            <a:ext cx="8917600" cy="12380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FFFFFF"/>
              </a:buClr>
              <a:buSzPts val="5200"/>
              <a:buNone/>
              <a:defRPr sz="6933">
                <a:solidFill>
                  <a:srgbClr val="FFFFFF"/>
                </a:solidFill>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4146567" y="3739500"/>
            <a:ext cx="3898800" cy="852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D9D9D9"/>
              </a:buClr>
              <a:buSzPts val="2800"/>
              <a:buNone/>
              <a:defRPr sz="2400">
                <a:solidFill>
                  <a:schemeClr val="lt1"/>
                </a:solidFill>
              </a:defRPr>
            </a:lvl1pPr>
            <a:lvl2pPr lvl="1" algn="ctr">
              <a:lnSpc>
                <a:spcPct val="100000"/>
              </a:lnSpc>
              <a:spcBef>
                <a:spcPts val="0"/>
              </a:spcBef>
              <a:spcAft>
                <a:spcPts val="0"/>
              </a:spcAft>
              <a:buClr>
                <a:srgbClr val="D9D9D9"/>
              </a:buClr>
              <a:buSzPts val="2800"/>
              <a:buNone/>
              <a:defRPr sz="3733">
                <a:solidFill>
                  <a:srgbClr val="D9D9D9"/>
                </a:solidFill>
              </a:defRPr>
            </a:lvl2pPr>
            <a:lvl3pPr lvl="2" algn="ctr">
              <a:lnSpc>
                <a:spcPct val="100000"/>
              </a:lnSpc>
              <a:spcBef>
                <a:spcPts val="0"/>
              </a:spcBef>
              <a:spcAft>
                <a:spcPts val="0"/>
              </a:spcAft>
              <a:buClr>
                <a:srgbClr val="D9D9D9"/>
              </a:buClr>
              <a:buSzPts val="2800"/>
              <a:buNone/>
              <a:defRPr sz="3733">
                <a:solidFill>
                  <a:srgbClr val="D9D9D9"/>
                </a:solidFill>
              </a:defRPr>
            </a:lvl3pPr>
            <a:lvl4pPr lvl="3" algn="ctr">
              <a:lnSpc>
                <a:spcPct val="100000"/>
              </a:lnSpc>
              <a:spcBef>
                <a:spcPts val="0"/>
              </a:spcBef>
              <a:spcAft>
                <a:spcPts val="0"/>
              </a:spcAft>
              <a:buClr>
                <a:srgbClr val="D9D9D9"/>
              </a:buClr>
              <a:buSzPts val="2800"/>
              <a:buNone/>
              <a:defRPr sz="3733">
                <a:solidFill>
                  <a:srgbClr val="D9D9D9"/>
                </a:solidFill>
              </a:defRPr>
            </a:lvl4pPr>
            <a:lvl5pPr lvl="4" algn="ctr">
              <a:lnSpc>
                <a:spcPct val="100000"/>
              </a:lnSpc>
              <a:spcBef>
                <a:spcPts val="0"/>
              </a:spcBef>
              <a:spcAft>
                <a:spcPts val="0"/>
              </a:spcAft>
              <a:buClr>
                <a:srgbClr val="D9D9D9"/>
              </a:buClr>
              <a:buSzPts val="2800"/>
              <a:buNone/>
              <a:defRPr sz="3733">
                <a:solidFill>
                  <a:srgbClr val="D9D9D9"/>
                </a:solidFill>
              </a:defRPr>
            </a:lvl5pPr>
            <a:lvl6pPr lvl="5" algn="ctr">
              <a:lnSpc>
                <a:spcPct val="100000"/>
              </a:lnSpc>
              <a:spcBef>
                <a:spcPts val="0"/>
              </a:spcBef>
              <a:spcAft>
                <a:spcPts val="0"/>
              </a:spcAft>
              <a:buClr>
                <a:srgbClr val="D9D9D9"/>
              </a:buClr>
              <a:buSzPts val="2800"/>
              <a:buNone/>
              <a:defRPr sz="3733">
                <a:solidFill>
                  <a:srgbClr val="D9D9D9"/>
                </a:solidFill>
              </a:defRPr>
            </a:lvl6pPr>
            <a:lvl7pPr lvl="6" algn="ctr">
              <a:lnSpc>
                <a:spcPct val="100000"/>
              </a:lnSpc>
              <a:spcBef>
                <a:spcPts val="0"/>
              </a:spcBef>
              <a:spcAft>
                <a:spcPts val="0"/>
              </a:spcAft>
              <a:buClr>
                <a:srgbClr val="D9D9D9"/>
              </a:buClr>
              <a:buSzPts val="2800"/>
              <a:buNone/>
              <a:defRPr sz="3733">
                <a:solidFill>
                  <a:srgbClr val="D9D9D9"/>
                </a:solidFill>
              </a:defRPr>
            </a:lvl7pPr>
            <a:lvl8pPr lvl="7" algn="ctr">
              <a:lnSpc>
                <a:spcPct val="100000"/>
              </a:lnSpc>
              <a:spcBef>
                <a:spcPts val="0"/>
              </a:spcBef>
              <a:spcAft>
                <a:spcPts val="0"/>
              </a:spcAft>
              <a:buClr>
                <a:srgbClr val="D9D9D9"/>
              </a:buClr>
              <a:buSzPts val="2800"/>
              <a:buNone/>
              <a:defRPr sz="3733">
                <a:solidFill>
                  <a:srgbClr val="D9D9D9"/>
                </a:solidFill>
              </a:defRPr>
            </a:lvl8pPr>
            <a:lvl9pPr lvl="8" algn="ctr">
              <a:lnSpc>
                <a:spcPct val="100000"/>
              </a:lnSpc>
              <a:spcBef>
                <a:spcPts val="0"/>
              </a:spcBef>
              <a:spcAft>
                <a:spcPts val="0"/>
              </a:spcAft>
              <a:buClr>
                <a:srgbClr val="D9D9D9"/>
              </a:buClr>
              <a:buSzPts val="2800"/>
              <a:buNone/>
              <a:defRPr sz="3733">
                <a:solidFill>
                  <a:srgbClr val="D9D9D9"/>
                </a:solidFill>
              </a:defRPr>
            </a:lvl9pPr>
          </a:lstStyle>
          <a:p>
            <a:r>
              <a:rPr lang="en-US"/>
              <a:t>Click to edit Master subtitle style</a:t>
            </a:r>
            <a:endParaRPr/>
          </a:p>
        </p:txBody>
      </p:sp>
    </p:spTree>
    <p:extLst>
      <p:ext uri="{BB962C8B-B14F-4D97-AF65-F5344CB8AC3E}">
        <p14:creationId xmlns:p14="http://schemas.microsoft.com/office/powerpoint/2010/main" val="5239833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2">
  <p:cSld name="Title and text 2">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rot="-5400000">
            <a:off x="-1445233" y="3115633"/>
            <a:ext cx="5405200" cy="6128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70" name="Google Shape;70;p15"/>
          <p:cNvSpPr txBox="1">
            <a:spLocks noGrp="1"/>
          </p:cNvSpPr>
          <p:nvPr>
            <p:ph type="body" idx="1"/>
          </p:nvPr>
        </p:nvSpPr>
        <p:spPr>
          <a:xfrm>
            <a:off x="4054700" y="3920167"/>
            <a:ext cx="5145200" cy="2212400"/>
          </a:xfrm>
          <a:prstGeom prst="rect">
            <a:avLst/>
          </a:prstGeom>
        </p:spPr>
        <p:txBody>
          <a:bodyPr spcFirstLastPara="1" wrap="square" lIns="91425" tIns="91425" rIns="91425" bIns="91425" anchor="t" anchorCtr="0">
            <a:noAutofit/>
          </a:bodyPr>
          <a:lstStyle>
            <a:lvl1pPr marL="609585" lvl="0" indent="-423323" algn="ctr">
              <a:spcBef>
                <a:spcPts val="0"/>
              </a:spcBef>
              <a:spcAft>
                <a:spcPts val="0"/>
              </a:spcAft>
              <a:buSzPts val="14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338830806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4296067" y="2357784"/>
            <a:ext cx="6865600" cy="1122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8000"/>
            </a:lvl1pPr>
            <a:lvl2pPr lvl="1">
              <a:spcBef>
                <a:spcPts val="0"/>
              </a:spcBef>
              <a:spcAft>
                <a:spcPts val="0"/>
              </a:spcAft>
              <a:buSzPts val="3600"/>
              <a:buNone/>
              <a:defRPr sz="4800"/>
            </a:lvl2pPr>
            <a:lvl3pPr lvl="2">
              <a:spcBef>
                <a:spcPts val="0"/>
              </a:spcBef>
              <a:spcAft>
                <a:spcPts val="0"/>
              </a:spcAft>
              <a:buSzPts val="3600"/>
              <a:buNone/>
              <a:defRPr sz="4800"/>
            </a:lvl3pPr>
            <a:lvl4pPr lvl="3">
              <a:spcBef>
                <a:spcPts val="0"/>
              </a:spcBef>
              <a:spcAft>
                <a:spcPts val="0"/>
              </a:spcAft>
              <a:buSzPts val="3600"/>
              <a:buNone/>
              <a:defRPr sz="4800"/>
            </a:lvl4pPr>
            <a:lvl5pPr lvl="4">
              <a:spcBef>
                <a:spcPts val="0"/>
              </a:spcBef>
              <a:spcAft>
                <a:spcPts val="0"/>
              </a:spcAft>
              <a:buSzPts val="3600"/>
              <a:buNone/>
              <a:defRPr sz="4800"/>
            </a:lvl5pPr>
            <a:lvl6pPr lvl="5">
              <a:spcBef>
                <a:spcPts val="0"/>
              </a:spcBef>
              <a:spcAft>
                <a:spcPts val="0"/>
              </a:spcAft>
              <a:buSzPts val="3600"/>
              <a:buNone/>
              <a:defRPr sz="4800"/>
            </a:lvl6pPr>
            <a:lvl7pPr lvl="6">
              <a:spcBef>
                <a:spcPts val="0"/>
              </a:spcBef>
              <a:spcAft>
                <a:spcPts val="0"/>
              </a:spcAft>
              <a:buSzPts val="3600"/>
              <a:buNone/>
              <a:defRPr sz="4800"/>
            </a:lvl7pPr>
            <a:lvl8pPr lvl="7">
              <a:spcBef>
                <a:spcPts val="0"/>
              </a:spcBef>
              <a:spcAft>
                <a:spcPts val="0"/>
              </a:spcAft>
              <a:buSzPts val="3600"/>
              <a:buNone/>
              <a:defRPr sz="4800"/>
            </a:lvl8pPr>
            <a:lvl9pPr lvl="8">
              <a:spcBef>
                <a:spcPts val="0"/>
              </a:spcBef>
              <a:spcAft>
                <a:spcPts val="0"/>
              </a:spcAft>
              <a:buSzPts val="3600"/>
              <a:buNone/>
              <a:defRPr sz="4800"/>
            </a:lvl9pPr>
          </a:lstStyle>
          <a:p>
            <a:r>
              <a:rPr lang="en-US"/>
              <a:t>Click to edit Master title style</a:t>
            </a:r>
            <a:endParaRPr/>
          </a:p>
        </p:txBody>
      </p:sp>
      <p:sp>
        <p:nvSpPr>
          <p:cNvPr id="14" name="Google Shape;14;p3"/>
          <p:cNvSpPr txBox="1">
            <a:spLocks noGrp="1"/>
          </p:cNvSpPr>
          <p:nvPr>
            <p:ph type="subTitle" idx="1"/>
          </p:nvPr>
        </p:nvSpPr>
        <p:spPr>
          <a:xfrm>
            <a:off x="4324000" y="3648233"/>
            <a:ext cx="3544000" cy="85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D9D9D9"/>
              </a:buClr>
              <a:buSzPts val="1800"/>
              <a:buFont typeface="Orbitron"/>
              <a:buNone/>
              <a:defRPr>
                <a:solidFill>
                  <a:schemeClr val="lt1"/>
                </a:solidFill>
              </a:defRPr>
            </a:lvl1pPr>
            <a:lvl2pPr lvl="1" algn="ctr" rtl="0">
              <a:lnSpc>
                <a:spcPct val="100000"/>
              </a:lnSpc>
              <a:spcBef>
                <a:spcPts val="0"/>
              </a:spcBef>
              <a:spcAft>
                <a:spcPts val="0"/>
              </a:spcAft>
              <a:buClr>
                <a:srgbClr val="D9D9D9"/>
              </a:buClr>
              <a:buSzPts val="1800"/>
              <a:buFont typeface="Orbitron"/>
              <a:buNone/>
              <a:defRPr sz="2400" b="1">
                <a:solidFill>
                  <a:srgbClr val="D9D9D9"/>
                </a:solidFill>
                <a:latin typeface="Orbitron"/>
                <a:ea typeface="Orbitron"/>
                <a:cs typeface="Orbitron"/>
                <a:sym typeface="Orbitron"/>
              </a:defRPr>
            </a:lvl2pPr>
            <a:lvl3pPr lvl="2" algn="ctr" rtl="0">
              <a:lnSpc>
                <a:spcPct val="100000"/>
              </a:lnSpc>
              <a:spcBef>
                <a:spcPts val="0"/>
              </a:spcBef>
              <a:spcAft>
                <a:spcPts val="0"/>
              </a:spcAft>
              <a:buClr>
                <a:srgbClr val="D9D9D9"/>
              </a:buClr>
              <a:buSzPts val="1800"/>
              <a:buFont typeface="Orbitron"/>
              <a:buNone/>
              <a:defRPr sz="2400" b="1">
                <a:solidFill>
                  <a:srgbClr val="D9D9D9"/>
                </a:solidFill>
                <a:latin typeface="Orbitron"/>
                <a:ea typeface="Orbitron"/>
                <a:cs typeface="Orbitron"/>
                <a:sym typeface="Orbitron"/>
              </a:defRPr>
            </a:lvl3pPr>
            <a:lvl4pPr lvl="3" algn="ctr" rtl="0">
              <a:lnSpc>
                <a:spcPct val="100000"/>
              </a:lnSpc>
              <a:spcBef>
                <a:spcPts val="0"/>
              </a:spcBef>
              <a:spcAft>
                <a:spcPts val="0"/>
              </a:spcAft>
              <a:buClr>
                <a:srgbClr val="D9D9D9"/>
              </a:buClr>
              <a:buSzPts val="1800"/>
              <a:buFont typeface="Orbitron"/>
              <a:buNone/>
              <a:defRPr sz="2400" b="1">
                <a:solidFill>
                  <a:srgbClr val="D9D9D9"/>
                </a:solidFill>
                <a:latin typeface="Orbitron"/>
                <a:ea typeface="Orbitron"/>
                <a:cs typeface="Orbitron"/>
                <a:sym typeface="Orbitron"/>
              </a:defRPr>
            </a:lvl4pPr>
            <a:lvl5pPr lvl="4" algn="ctr" rtl="0">
              <a:lnSpc>
                <a:spcPct val="100000"/>
              </a:lnSpc>
              <a:spcBef>
                <a:spcPts val="0"/>
              </a:spcBef>
              <a:spcAft>
                <a:spcPts val="0"/>
              </a:spcAft>
              <a:buClr>
                <a:srgbClr val="D9D9D9"/>
              </a:buClr>
              <a:buSzPts val="1800"/>
              <a:buFont typeface="Orbitron"/>
              <a:buNone/>
              <a:defRPr sz="2400" b="1">
                <a:solidFill>
                  <a:srgbClr val="D9D9D9"/>
                </a:solidFill>
                <a:latin typeface="Orbitron"/>
                <a:ea typeface="Orbitron"/>
                <a:cs typeface="Orbitron"/>
                <a:sym typeface="Orbitron"/>
              </a:defRPr>
            </a:lvl5pPr>
            <a:lvl6pPr lvl="5" algn="ctr" rtl="0">
              <a:lnSpc>
                <a:spcPct val="100000"/>
              </a:lnSpc>
              <a:spcBef>
                <a:spcPts val="0"/>
              </a:spcBef>
              <a:spcAft>
                <a:spcPts val="0"/>
              </a:spcAft>
              <a:buClr>
                <a:srgbClr val="D9D9D9"/>
              </a:buClr>
              <a:buSzPts val="1800"/>
              <a:buFont typeface="Orbitron"/>
              <a:buNone/>
              <a:defRPr sz="2400" b="1">
                <a:solidFill>
                  <a:srgbClr val="D9D9D9"/>
                </a:solidFill>
                <a:latin typeface="Orbitron"/>
                <a:ea typeface="Orbitron"/>
                <a:cs typeface="Orbitron"/>
                <a:sym typeface="Orbitron"/>
              </a:defRPr>
            </a:lvl6pPr>
            <a:lvl7pPr lvl="6" algn="ctr" rtl="0">
              <a:lnSpc>
                <a:spcPct val="100000"/>
              </a:lnSpc>
              <a:spcBef>
                <a:spcPts val="0"/>
              </a:spcBef>
              <a:spcAft>
                <a:spcPts val="0"/>
              </a:spcAft>
              <a:buClr>
                <a:srgbClr val="D9D9D9"/>
              </a:buClr>
              <a:buSzPts val="1800"/>
              <a:buFont typeface="Orbitron"/>
              <a:buNone/>
              <a:defRPr sz="2400" b="1">
                <a:solidFill>
                  <a:srgbClr val="D9D9D9"/>
                </a:solidFill>
                <a:latin typeface="Orbitron"/>
                <a:ea typeface="Orbitron"/>
                <a:cs typeface="Orbitron"/>
                <a:sym typeface="Orbitron"/>
              </a:defRPr>
            </a:lvl7pPr>
            <a:lvl8pPr lvl="7" algn="ctr" rtl="0">
              <a:lnSpc>
                <a:spcPct val="100000"/>
              </a:lnSpc>
              <a:spcBef>
                <a:spcPts val="0"/>
              </a:spcBef>
              <a:spcAft>
                <a:spcPts val="0"/>
              </a:spcAft>
              <a:buClr>
                <a:srgbClr val="D9D9D9"/>
              </a:buClr>
              <a:buSzPts val="1800"/>
              <a:buFont typeface="Orbitron"/>
              <a:buNone/>
              <a:defRPr sz="2400" b="1">
                <a:solidFill>
                  <a:srgbClr val="D9D9D9"/>
                </a:solidFill>
                <a:latin typeface="Orbitron"/>
                <a:ea typeface="Orbitron"/>
                <a:cs typeface="Orbitron"/>
                <a:sym typeface="Orbitron"/>
              </a:defRPr>
            </a:lvl8pPr>
            <a:lvl9pPr lvl="8" algn="ctr" rtl="0">
              <a:lnSpc>
                <a:spcPct val="100000"/>
              </a:lnSpc>
              <a:spcBef>
                <a:spcPts val="0"/>
              </a:spcBef>
              <a:spcAft>
                <a:spcPts val="0"/>
              </a:spcAft>
              <a:buClr>
                <a:srgbClr val="D9D9D9"/>
              </a:buClr>
              <a:buSzPts val="1800"/>
              <a:buFont typeface="Orbitron"/>
              <a:buNone/>
              <a:defRPr sz="2400" b="1">
                <a:solidFill>
                  <a:srgbClr val="D9D9D9"/>
                </a:solidFill>
                <a:latin typeface="Orbitron"/>
                <a:ea typeface="Orbitron"/>
                <a:cs typeface="Orbitron"/>
                <a:sym typeface="Orbitron"/>
              </a:defRPr>
            </a:lvl9pPr>
          </a:lstStyle>
          <a:p>
            <a:r>
              <a:rPr lang="en-US"/>
              <a:t>Click to edit Master subtitle style</a:t>
            </a:r>
            <a:endParaRPr/>
          </a:p>
        </p:txBody>
      </p:sp>
      <p:sp>
        <p:nvSpPr>
          <p:cNvPr id="15" name="Google Shape;15;p3"/>
          <p:cNvSpPr txBox="1">
            <a:spLocks noGrp="1"/>
          </p:cNvSpPr>
          <p:nvPr>
            <p:ph type="title" idx="2" hasCustomPrompt="1"/>
          </p:nvPr>
        </p:nvSpPr>
        <p:spPr>
          <a:xfrm>
            <a:off x="1989267" y="2525817"/>
            <a:ext cx="2306800" cy="1122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0"/>
              <a:buNone/>
              <a:defRPr sz="8000">
                <a:solidFill>
                  <a:schemeClr val="accent1"/>
                </a:solidFill>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Tree>
    <p:extLst>
      <p:ext uri="{BB962C8B-B14F-4D97-AF65-F5344CB8AC3E}">
        <p14:creationId xmlns:p14="http://schemas.microsoft.com/office/powerpoint/2010/main" val="132051566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rot="-5400000">
            <a:off x="-1439833" y="3104167"/>
            <a:ext cx="5419200" cy="637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2438233" y="901800"/>
            <a:ext cx="8802800" cy="5054400"/>
          </a:xfrm>
          <a:prstGeom prst="rect">
            <a:avLst/>
          </a:prstGeom>
        </p:spPr>
        <p:txBody>
          <a:bodyPr spcFirstLastPara="1" wrap="square" lIns="91425" tIns="91425" rIns="91425" bIns="91425" anchor="t" anchorCtr="0">
            <a:noAutofit/>
          </a:bodyPr>
          <a:lstStyle>
            <a:lvl1pPr marL="609585" lvl="0" indent="-423323">
              <a:lnSpc>
                <a:spcPct val="100000"/>
              </a:lnSpc>
              <a:spcBef>
                <a:spcPts val="0"/>
              </a:spcBef>
              <a:spcAft>
                <a:spcPts val="0"/>
              </a:spcAft>
              <a:buClr>
                <a:srgbClr val="434343"/>
              </a:buClr>
              <a:buSzPts val="1400"/>
              <a:buChar char="●"/>
              <a:defRPr sz="1467"/>
            </a:lvl1pPr>
            <a:lvl2pPr marL="1219170" lvl="1" indent="-423323">
              <a:spcBef>
                <a:spcPts val="0"/>
              </a:spcBef>
              <a:spcAft>
                <a:spcPts val="0"/>
              </a:spcAft>
              <a:buClr>
                <a:srgbClr val="434343"/>
              </a:buClr>
              <a:buSzPts val="1400"/>
              <a:buFont typeface="Roboto Condensed Light"/>
              <a:buChar char="○"/>
              <a:defRPr/>
            </a:lvl2pPr>
            <a:lvl3pPr marL="1828754" lvl="2" indent="-423323">
              <a:spcBef>
                <a:spcPts val="2133"/>
              </a:spcBef>
              <a:spcAft>
                <a:spcPts val="0"/>
              </a:spcAft>
              <a:buClr>
                <a:srgbClr val="434343"/>
              </a:buClr>
              <a:buSzPts val="1400"/>
              <a:buFont typeface="Roboto Condensed Light"/>
              <a:buChar char="■"/>
              <a:defRPr/>
            </a:lvl3pPr>
            <a:lvl4pPr marL="2438339" lvl="3" indent="-423323">
              <a:spcBef>
                <a:spcPts val="2133"/>
              </a:spcBef>
              <a:spcAft>
                <a:spcPts val="0"/>
              </a:spcAft>
              <a:buClr>
                <a:srgbClr val="434343"/>
              </a:buClr>
              <a:buSzPts val="1400"/>
              <a:buFont typeface="Roboto Condensed Light"/>
              <a:buChar char="●"/>
              <a:defRPr/>
            </a:lvl4pPr>
            <a:lvl5pPr marL="3047924" lvl="4" indent="-423323">
              <a:spcBef>
                <a:spcPts val="2133"/>
              </a:spcBef>
              <a:spcAft>
                <a:spcPts val="0"/>
              </a:spcAft>
              <a:buClr>
                <a:srgbClr val="434343"/>
              </a:buClr>
              <a:buSzPts val="1400"/>
              <a:buFont typeface="Roboto Condensed Light"/>
              <a:buChar char="○"/>
              <a:defRPr/>
            </a:lvl5pPr>
            <a:lvl6pPr marL="3657509" lvl="5" indent="-423323">
              <a:spcBef>
                <a:spcPts val="2133"/>
              </a:spcBef>
              <a:spcAft>
                <a:spcPts val="0"/>
              </a:spcAft>
              <a:buClr>
                <a:srgbClr val="434343"/>
              </a:buClr>
              <a:buSzPts val="1400"/>
              <a:buFont typeface="Roboto Condensed Light"/>
              <a:buChar char="■"/>
              <a:defRPr/>
            </a:lvl6pPr>
            <a:lvl7pPr marL="4267093" lvl="6" indent="-423323">
              <a:spcBef>
                <a:spcPts val="2133"/>
              </a:spcBef>
              <a:spcAft>
                <a:spcPts val="0"/>
              </a:spcAft>
              <a:buClr>
                <a:srgbClr val="434343"/>
              </a:buClr>
              <a:buSzPts val="1400"/>
              <a:buFont typeface="Roboto Condensed Light"/>
              <a:buChar char="●"/>
              <a:defRPr/>
            </a:lvl7pPr>
            <a:lvl8pPr marL="4876678" lvl="7" indent="-423323">
              <a:spcBef>
                <a:spcPts val="2133"/>
              </a:spcBef>
              <a:spcAft>
                <a:spcPts val="0"/>
              </a:spcAft>
              <a:buClr>
                <a:srgbClr val="434343"/>
              </a:buClr>
              <a:buSzPts val="1400"/>
              <a:buFont typeface="Roboto Condensed Light"/>
              <a:buChar char="○"/>
              <a:defRPr/>
            </a:lvl8pPr>
            <a:lvl9pPr marL="5486263" lvl="8" indent="-423323">
              <a:spcBef>
                <a:spcPts val="2133"/>
              </a:spcBef>
              <a:spcAft>
                <a:spcPts val="2133"/>
              </a:spcAft>
              <a:buClr>
                <a:srgbClr val="434343"/>
              </a:buClr>
              <a:buSzPts val="1400"/>
              <a:buFont typeface="Roboto Condensed Light"/>
              <a:buChar char="■"/>
              <a:defRPr/>
            </a:lvl9pPr>
          </a:lstStyle>
          <a:p>
            <a:pPr lvl="0"/>
            <a:r>
              <a:rPr lang="en-US"/>
              <a:t>Click to edit Master text styles</a:t>
            </a:r>
          </a:p>
        </p:txBody>
      </p:sp>
    </p:spTree>
    <p:extLst>
      <p:ext uri="{BB962C8B-B14F-4D97-AF65-F5344CB8AC3E}">
        <p14:creationId xmlns:p14="http://schemas.microsoft.com/office/powerpoint/2010/main" val="426574505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rot="-5400000">
            <a:off x="-1438233" y="3105767"/>
            <a:ext cx="5416000" cy="637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21" name="Google Shape;21;p5"/>
          <p:cNvSpPr txBox="1">
            <a:spLocks noGrp="1"/>
          </p:cNvSpPr>
          <p:nvPr>
            <p:ph type="body" idx="1"/>
          </p:nvPr>
        </p:nvSpPr>
        <p:spPr>
          <a:xfrm>
            <a:off x="2741983" y="1654133"/>
            <a:ext cx="3134400" cy="31956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pPr lvl="0"/>
            <a:r>
              <a:rPr lang="en-US"/>
              <a:t>Click to edit Master text styles</a:t>
            </a:r>
          </a:p>
        </p:txBody>
      </p:sp>
      <p:sp>
        <p:nvSpPr>
          <p:cNvPr id="22" name="Google Shape;22;p5"/>
          <p:cNvSpPr txBox="1">
            <a:spLocks noGrp="1"/>
          </p:cNvSpPr>
          <p:nvPr>
            <p:ph type="body" idx="2"/>
          </p:nvPr>
        </p:nvSpPr>
        <p:spPr>
          <a:xfrm>
            <a:off x="7870849" y="1654221"/>
            <a:ext cx="3134400" cy="31956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pPr lvl="0"/>
            <a:r>
              <a:rPr lang="en-US"/>
              <a:t>Click to edit Master text styles</a:t>
            </a:r>
          </a:p>
        </p:txBody>
      </p:sp>
      <p:sp>
        <p:nvSpPr>
          <p:cNvPr id="23" name="Google Shape;23;p5"/>
          <p:cNvSpPr txBox="1">
            <a:spLocks noGrp="1"/>
          </p:cNvSpPr>
          <p:nvPr>
            <p:ph type="subTitle" idx="3"/>
          </p:nvPr>
        </p:nvSpPr>
        <p:spPr>
          <a:xfrm>
            <a:off x="2536583" y="4906400"/>
            <a:ext cx="3545200" cy="51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Orbitron"/>
              <a:buNone/>
              <a:defRPr sz="2400" b="1">
                <a:solidFill>
                  <a:schemeClr val="lt1"/>
                </a:solidFill>
                <a:latin typeface="Orbitron"/>
                <a:ea typeface="Orbitron"/>
                <a:cs typeface="Orbitron"/>
                <a:sym typeface="Orbitron"/>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24" name="Google Shape;24;p5"/>
          <p:cNvSpPr txBox="1">
            <a:spLocks noGrp="1"/>
          </p:cNvSpPr>
          <p:nvPr>
            <p:ph type="subTitle" idx="4"/>
          </p:nvPr>
        </p:nvSpPr>
        <p:spPr>
          <a:xfrm>
            <a:off x="7665453" y="4906400"/>
            <a:ext cx="3523600" cy="51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Orbitron"/>
              <a:buNone/>
              <a:defRPr sz="2400" b="1">
                <a:solidFill>
                  <a:schemeClr val="lt1"/>
                </a:solidFill>
                <a:latin typeface="Orbitron"/>
                <a:ea typeface="Orbitron"/>
                <a:cs typeface="Orbitron"/>
                <a:sym typeface="Orbitron"/>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28103960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rot="-5400000">
            <a:off x="-1318833" y="2991467"/>
            <a:ext cx="5410800" cy="8712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104776289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7"/>
          <p:cNvSpPr txBox="1">
            <a:spLocks noGrp="1"/>
          </p:cNvSpPr>
          <p:nvPr>
            <p:ph type="body" idx="1"/>
          </p:nvPr>
        </p:nvSpPr>
        <p:spPr>
          <a:xfrm>
            <a:off x="4054700" y="4766900"/>
            <a:ext cx="5145200" cy="12368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a:solidFill>
                  <a:schemeClr val="lt1"/>
                </a:solidFill>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pPr lvl="0"/>
            <a:r>
              <a:rPr lang="en-US"/>
              <a:t>Click to edit Master text styles</a:t>
            </a:r>
          </a:p>
        </p:txBody>
      </p:sp>
      <p:sp>
        <p:nvSpPr>
          <p:cNvPr id="29" name="Google Shape;29;p7"/>
          <p:cNvSpPr txBox="1">
            <a:spLocks noGrp="1"/>
          </p:cNvSpPr>
          <p:nvPr>
            <p:ph type="title"/>
          </p:nvPr>
        </p:nvSpPr>
        <p:spPr>
          <a:xfrm rot="-5400000">
            <a:off x="-1318833" y="2991467"/>
            <a:ext cx="5410800" cy="871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292292768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950967" y="719333"/>
            <a:ext cx="8193200" cy="54132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en-US"/>
              <a:t>Click to edit Master title style</a:t>
            </a:r>
            <a:endParaRPr/>
          </a:p>
        </p:txBody>
      </p:sp>
    </p:spTree>
    <p:extLst>
      <p:ext uri="{BB962C8B-B14F-4D97-AF65-F5344CB8AC3E}">
        <p14:creationId xmlns:p14="http://schemas.microsoft.com/office/powerpoint/2010/main" val="408152175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9"/>
          <p:cNvSpPr txBox="1">
            <a:spLocks noGrp="1"/>
          </p:cNvSpPr>
          <p:nvPr>
            <p:ph type="title"/>
          </p:nvPr>
        </p:nvSpPr>
        <p:spPr>
          <a:xfrm>
            <a:off x="950967" y="1656933"/>
            <a:ext cx="47968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r>
              <a:rPr lang="en-US"/>
              <a:t>Click to edit Master title style</a:t>
            </a:r>
            <a:endParaRPr/>
          </a:p>
        </p:txBody>
      </p:sp>
      <p:sp>
        <p:nvSpPr>
          <p:cNvPr id="34" name="Google Shape;34;p9"/>
          <p:cNvSpPr txBox="1">
            <a:spLocks noGrp="1"/>
          </p:cNvSpPr>
          <p:nvPr>
            <p:ph type="subTitle" idx="1"/>
          </p:nvPr>
        </p:nvSpPr>
        <p:spPr>
          <a:xfrm>
            <a:off x="950967" y="3750133"/>
            <a:ext cx="47968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r>
              <a:rPr lang="en-US"/>
              <a:t>Click to edit Master subtitle style</a:t>
            </a:r>
            <a:endParaRPr/>
          </a:p>
        </p:txBody>
      </p:sp>
      <p:sp>
        <p:nvSpPr>
          <p:cNvPr id="35" name="Google Shape;35;p9"/>
          <p:cNvSpPr txBox="1">
            <a:spLocks noGrp="1"/>
          </p:cNvSpPr>
          <p:nvPr>
            <p:ph type="body" idx="2"/>
          </p:nvPr>
        </p:nvSpPr>
        <p:spPr>
          <a:xfrm>
            <a:off x="6586000" y="965433"/>
            <a:ext cx="4655200" cy="4926800"/>
          </a:xfrm>
          <a:prstGeom prst="rect">
            <a:avLst/>
          </a:prstGeom>
        </p:spPr>
        <p:txBody>
          <a:bodyPr spcFirstLastPara="1" wrap="square" lIns="91425" tIns="91425" rIns="91425" bIns="91425" anchor="ctr" anchorCtr="0">
            <a:noAutofit/>
          </a:bodyPr>
          <a:lstStyle>
            <a:lvl1pPr marL="609585" lvl="0" indent="-423323">
              <a:spcBef>
                <a:spcPts val="0"/>
              </a:spcBef>
              <a:spcAft>
                <a:spcPts val="0"/>
              </a:spcAft>
              <a:buSzPts val="14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1881262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10"/>
          <p:cNvSpPr txBox="1">
            <a:spLocks noGrp="1"/>
          </p:cNvSpPr>
          <p:nvPr>
            <p:ph type="body" idx="1"/>
          </p:nvPr>
        </p:nvSpPr>
        <p:spPr>
          <a:xfrm>
            <a:off x="950967" y="5325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400"/>
              <a:buNone/>
              <a:defRPr/>
            </a:lvl1pPr>
          </a:lstStyle>
          <a:p>
            <a:pPr lvl="0"/>
            <a:r>
              <a:rPr lang="en-US"/>
              <a:t>Click to edit Master text styles</a:t>
            </a:r>
          </a:p>
        </p:txBody>
      </p:sp>
      <p:sp>
        <p:nvSpPr>
          <p:cNvPr id="38" name="Google Shape;38;p1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C8F85DA4-E0C3-4836-85FB-F555BD5ADB11}" type="slidenum">
              <a:rPr lang="en-US" smtClean="0"/>
              <a:t>‹#›</a:t>
            </a:fld>
            <a:endParaRPr lang="en-US"/>
          </a:p>
        </p:txBody>
      </p:sp>
    </p:spTree>
    <p:extLst>
      <p:ext uri="{BB962C8B-B14F-4D97-AF65-F5344CB8AC3E}">
        <p14:creationId xmlns:p14="http://schemas.microsoft.com/office/powerpoint/2010/main" val="390735054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Big number">
  <p:cSld name="Big number">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1"/>
          <p:cNvSpPr txBox="1">
            <a:spLocks noGrp="1"/>
          </p:cNvSpPr>
          <p:nvPr>
            <p:ph type="title" hasCustomPrompt="1"/>
          </p:nvPr>
        </p:nvSpPr>
        <p:spPr>
          <a:xfrm>
            <a:off x="951000" y="3689751"/>
            <a:ext cx="10290000" cy="13104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8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1" name="Google Shape;41;p11"/>
          <p:cNvSpPr txBox="1">
            <a:spLocks noGrp="1"/>
          </p:cNvSpPr>
          <p:nvPr>
            <p:ph type="body" idx="1"/>
          </p:nvPr>
        </p:nvSpPr>
        <p:spPr>
          <a:xfrm>
            <a:off x="951000" y="5000151"/>
            <a:ext cx="10290000" cy="659600"/>
          </a:xfrm>
          <a:prstGeom prst="rect">
            <a:avLst/>
          </a:prstGeom>
        </p:spPr>
        <p:txBody>
          <a:bodyPr spcFirstLastPara="1" wrap="square" lIns="91425" tIns="91425" rIns="91425" bIns="91425" anchor="t" anchorCtr="0">
            <a:noAutofit/>
          </a:bodyPr>
          <a:lstStyle>
            <a:lvl1pPr marL="609585" lvl="0" indent="-423323" algn="ctr">
              <a:spcBef>
                <a:spcPts val="0"/>
              </a:spcBef>
              <a:spcAft>
                <a:spcPts val="0"/>
              </a:spcAft>
              <a:buSzPts val="1400"/>
              <a:buChar char="●"/>
              <a:defRPr sz="2400" b="1">
                <a:latin typeface="Orbitron"/>
                <a:ea typeface="Orbitron"/>
                <a:cs typeface="Orbitron"/>
                <a:sym typeface="Orbitron"/>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pPr lvl="0"/>
            <a:r>
              <a:rPr lang="en-US"/>
              <a:t>Click to edit Master text styles</a:t>
            </a:r>
          </a:p>
        </p:txBody>
      </p:sp>
      <p:sp>
        <p:nvSpPr>
          <p:cNvPr id="42" name="Google Shape;42;p1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C8F85DA4-E0C3-4836-85FB-F555BD5ADB11}" type="slidenum">
              <a:rPr lang="en-US" smtClean="0"/>
              <a:t>‹#›</a:t>
            </a:fld>
            <a:endParaRPr lang="en-US"/>
          </a:p>
        </p:txBody>
      </p:sp>
    </p:spTree>
    <p:extLst>
      <p:ext uri="{BB962C8B-B14F-4D97-AF65-F5344CB8AC3E}">
        <p14:creationId xmlns:p14="http://schemas.microsoft.com/office/powerpoint/2010/main" val="330730486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1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C8F85DA4-E0C3-4836-85FB-F555BD5ADB11}" type="slidenum">
              <a:rPr lang="en-US" smtClean="0"/>
              <a:t>‹#›</a:t>
            </a:fld>
            <a:endParaRPr lang="en-US"/>
          </a:p>
        </p:txBody>
      </p:sp>
      <p:sp>
        <p:nvSpPr>
          <p:cNvPr id="45" name="Google Shape;45;p12"/>
          <p:cNvSpPr/>
          <p:nvPr/>
        </p:nvSpPr>
        <p:spPr>
          <a:xfrm>
            <a:off x="-133" y="-12667"/>
            <a:ext cx="12192000" cy="685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18028545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ree columns">
  <p:cSld name="Three columns">
    <p:bg>
      <p:bgPr>
        <a:blipFill>
          <a:blip r:embed="rId2">
            <a:alphaModFix/>
          </a:blip>
          <a:stretch>
            <a:fillRect/>
          </a:stretch>
        </a:blipFill>
        <a:effectLst/>
      </p:bgPr>
    </p:bg>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rot="-5400000">
            <a:off x="-1438333" y="3105767"/>
            <a:ext cx="5416000" cy="637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73" name="Google Shape;73;p16"/>
          <p:cNvSpPr txBox="1">
            <a:spLocks noGrp="1"/>
          </p:cNvSpPr>
          <p:nvPr>
            <p:ph type="body" idx="1"/>
          </p:nvPr>
        </p:nvSpPr>
        <p:spPr>
          <a:xfrm>
            <a:off x="3059861" y="4387477"/>
            <a:ext cx="2962800" cy="10728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74" name="Google Shape;74;p16"/>
          <p:cNvSpPr txBox="1">
            <a:spLocks noGrp="1"/>
          </p:cNvSpPr>
          <p:nvPr>
            <p:ph type="body" idx="2"/>
          </p:nvPr>
        </p:nvSpPr>
        <p:spPr>
          <a:xfrm>
            <a:off x="5293261" y="2339756"/>
            <a:ext cx="2965600" cy="10728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75" name="Google Shape;75;p16"/>
          <p:cNvSpPr txBox="1">
            <a:spLocks noGrp="1"/>
          </p:cNvSpPr>
          <p:nvPr>
            <p:ph type="body" idx="3"/>
          </p:nvPr>
        </p:nvSpPr>
        <p:spPr>
          <a:xfrm>
            <a:off x="8277761" y="4047332"/>
            <a:ext cx="2962800" cy="10684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76" name="Google Shape;76;p16"/>
          <p:cNvSpPr txBox="1">
            <a:spLocks noGrp="1"/>
          </p:cNvSpPr>
          <p:nvPr>
            <p:ph type="title" idx="4" hasCustomPrompt="1"/>
          </p:nvPr>
        </p:nvSpPr>
        <p:spPr>
          <a:xfrm>
            <a:off x="2282267" y="4355633"/>
            <a:ext cx="822000" cy="583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800"/>
              <a:buNone/>
              <a:defRPr sz="2400">
                <a:solidFill>
                  <a:schemeClr val="lt1"/>
                </a:solidFill>
              </a:defRPr>
            </a:lvl1pPr>
            <a:lvl2pPr lvl="1" algn="r" rtl="0">
              <a:spcBef>
                <a:spcPts val="0"/>
              </a:spcBef>
              <a:spcAft>
                <a:spcPts val="0"/>
              </a:spcAft>
              <a:buClr>
                <a:schemeClr val="lt1"/>
              </a:buClr>
              <a:buSzPts val="12000"/>
              <a:buNone/>
              <a:defRPr sz="16000">
                <a:solidFill>
                  <a:schemeClr val="lt1"/>
                </a:solidFill>
              </a:defRPr>
            </a:lvl2pPr>
            <a:lvl3pPr lvl="2" algn="r" rtl="0">
              <a:spcBef>
                <a:spcPts val="0"/>
              </a:spcBef>
              <a:spcAft>
                <a:spcPts val="0"/>
              </a:spcAft>
              <a:buClr>
                <a:schemeClr val="lt1"/>
              </a:buClr>
              <a:buSzPts val="12000"/>
              <a:buNone/>
              <a:defRPr sz="16000">
                <a:solidFill>
                  <a:schemeClr val="lt1"/>
                </a:solidFill>
              </a:defRPr>
            </a:lvl3pPr>
            <a:lvl4pPr lvl="3" algn="r" rtl="0">
              <a:spcBef>
                <a:spcPts val="0"/>
              </a:spcBef>
              <a:spcAft>
                <a:spcPts val="0"/>
              </a:spcAft>
              <a:buClr>
                <a:schemeClr val="lt1"/>
              </a:buClr>
              <a:buSzPts val="12000"/>
              <a:buNone/>
              <a:defRPr sz="16000">
                <a:solidFill>
                  <a:schemeClr val="lt1"/>
                </a:solidFill>
              </a:defRPr>
            </a:lvl4pPr>
            <a:lvl5pPr lvl="4" algn="r" rtl="0">
              <a:spcBef>
                <a:spcPts val="0"/>
              </a:spcBef>
              <a:spcAft>
                <a:spcPts val="0"/>
              </a:spcAft>
              <a:buClr>
                <a:schemeClr val="lt1"/>
              </a:buClr>
              <a:buSzPts val="12000"/>
              <a:buNone/>
              <a:defRPr sz="16000">
                <a:solidFill>
                  <a:schemeClr val="lt1"/>
                </a:solidFill>
              </a:defRPr>
            </a:lvl5pPr>
            <a:lvl6pPr lvl="5" algn="r" rtl="0">
              <a:spcBef>
                <a:spcPts val="0"/>
              </a:spcBef>
              <a:spcAft>
                <a:spcPts val="0"/>
              </a:spcAft>
              <a:buClr>
                <a:schemeClr val="lt1"/>
              </a:buClr>
              <a:buSzPts val="12000"/>
              <a:buNone/>
              <a:defRPr sz="16000">
                <a:solidFill>
                  <a:schemeClr val="lt1"/>
                </a:solidFill>
              </a:defRPr>
            </a:lvl6pPr>
            <a:lvl7pPr lvl="6" algn="r" rtl="0">
              <a:spcBef>
                <a:spcPts val="0"/>
              </a:spcBef>
              <a:spcAft>
                <a:spcPts val="0"/>
              </a:spcAft>
              <a:buClr>
                <a:schemeClr val="lt1"/>
              </a:buClr>
              <a:buSzPts val="12000"/>
              <a:buNone/>
              <a:defRPr sz="16000">
                <a:solidFill>
                  <a:schemeClr val="lt1"/>
                </a:solidFill>
              </a:defRPr>
            </a:lvl7pPr>
            <a:lvl8pPr lvl="7" algn="r" rtl="0">
              <a:spcBef>
                <a:spcPts val="0"/>
              </a:spcBef>
              <a:spcAft>
                <a:spcPts val="0"/>
              </a:spcAft>
              <a:buClr>
                <a:schemeClr val="lt1"/>
              </a:buClr>
              <a:buSzPts val="12000"/>
              <a:buNone/>
              <a:defRPr sz="16000">
                <a:solidFill>
                  <a:schemeClr val="lt1"/>
                </a:solidFill>
              </a:defRPr>
            </a:lvl8pPr>
            <a:lvl9pPr lvl="8" algn="r" rtl="0">
              <a:spcBef>
                <a:spcPts val="0"/>
              </a:spcBef>
              <a:spcAft>
                <a:spcPts val="0"/>
              </a:spcAft>
              <a:buClr>
                <a:schemeClr val="lt1"/>
              </a:buClr>
              <a:buSzPts val="12000"/>
              <a:buNone/>
              <a:defRPr sz="16000">
                <a:solidFill>
                  <a:schemeClr val="lt1"/>
                </a:solidFill>
              </a:defRPr>
            </a:lvl9pPr>
          </a:lstStyle>
          <a:p>
            <a:r>
              <a:t>xx%</a:t>
            </a:r>
          </a:p>
        </p:txBody>
      </p:sp>
      <p:sp>
        <p:nvSpPr>
          <p:cNvPr id="77" name="Google Shape;77;p16"/>
          <p:cNvSpPr txBox="1">
            <a:spLocks noGrp="1"/>
          </p:cNvSpPr>
          <p:nvPr>
            <p:ph type="title" idx="5" hasCustomPrompt="1"/>
          </p:nvPr>
        </p:nvSpPr>
        <p:spPr>
          <a:xfrm>
            <a:off x="4515633" y="2301517"/>
            <a:ext cx="822000" cy="583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800"/>
              <a:buNone/>
              <a:defRPr sz="2400">
                <a:solidFill>
                  <a:schemeClr val="lt1"/>
                </a:solidFill>
              </a:defRPr>
            </a:lvl1pPr>
            <a:lvl2pPr lvl="1" algn="r" rtl="0">
              <a:spcBef>
                <a:spcPts val="0"/>
              </a:spcBef>
              <a:spcAft>
                <a:spcPts val="0"/>
              </a:spcAft>
              <a:buClr>
                <a:schemeClr val="lt1"/>
              </a:buClr>
              <a:buSzPts val="12000"/>
              <a:buNone/>
              <a:defRPr sz="16000">
                <a:solidFill>
                  <a:schemeClr val="lt1"/>
                </a:solidFill>
              </a:defRPr>
            </a:lvl2pPr>
            <a:lvl3pPr lvl="2" algn="r" rtl="0">
              <a:spcBef>
                <a:spcPts val="0"/>
              </a:spcBef>
              <a:spcAft>
                <a:spcPts val="0"/>
              </a:spcAft>
              <a:buClr>
                <a:schemeClr val="lt1"/>
              </a:buClr>
              <a:buSzPts val="12000"/>
              <a:buNone/>
              <a:defRPr sz="16000">
                <a:solidFill>
                  <a:schemeClr val="lt1"/>
                </a:solidFill>
              </a:defRPr>
            </a:lvl3pPr>
            <a:lvl4pPr lvl="3" algn="r" rtl="0">
              <a:spcBef>
                <a:spcPts val="0"/>
              </a:spcBef>
              <a:spcAft>
                <a:spcPts val="0"/>
              </a:spcAft>
              <a:buClr>
                <a:schemeClr val="lt1"/>
              </a:buClr>
              <a:buSzPts val="12000"/>
              <a:buNone/>
              <a:defRPr sz="16000">
                <a:solidFill>
                  <a:schemeClr val="lt1"/>
                </a:solidFill>
              </a:defRPr>
            </a:lvl4pPr>
            <a:lvl5pPr lvl="4" algn="r" rtl="0">
              <a:spcBef>
                <a:spcPts val="0"/>
              </a:spcBef>
              <a:spcAft>
                <a:spcPts val="0"/>
              </a:spcAft>
              <a:buClr>
                <a:schemeClr val="lt1"/>
              </a:buClr>
              <a:buSzPts val="12000"/>
              <a:buNone/>
              <a:defRPr sz="16000">
                <a:solidFill>
                  <a:schemeClr val="lt1"/>
                </a:solidFill>
              </a:defRPr>
            </a:lvl5pPr>
            <a:lvl6pPr lvl="5" algn="r" rtl="0">
              <a:spcBef>
                <a:spcPts val="0"/>
              </a:spcBef>
              <a:spcAft>
                <a:spcPts val="0"/>
              </a:spcAft>
              <a:buClr>
                <a:schemeClr val="lt1"/>
              </a:buClr>
              <a:buSzPts val="12000"/>
              <a:buNone/>
              <a:defRPr sz="16000">
                <a:solidFill>
                  <a:schemeClr val="lt1"/>
                </a:solidFill>
              </a:defRPr>
            </a:lvl6pPr>
            <a:lvl7pPr lvl="6" algn="r" rtl="0">
              <a:spcBef>
                <a:spcPts val="0"/>
              </a:spcBef>
              <a:spcAft>
                <a:spcPts val="0"/>
              </a:spcAft>
              <a:buClr>
                <a:schemeClr val="lt1"/>
              </a:buClr>
              <a:buSzPts val="12000"/>
              <a:buNone/>
              <a:defRPr sz="16000">
                <a:solidFill>
                  <a:schemeClr val="lt1"/>
                </a:solidFill>
              </a:defRPr>
            </a:lvl7pPr>
            <a:lvl8pPr lvl="7" algn="r" rtl="0">
              <a:spcBef>
                <a:spcPts val="0"/>
              </a:spcBef>
              <a:spcAft>
                <a:spcPts val="0"/>
              </a:spcAft>
              <a:buClr>
                <a:schemeClr val="lt1"/>
              </a:buClr>
              <a:buSzPts val="12000"/>
              <a:buNone/>
              <a:defRPr sz="16000">
                <a:solidFill>
                  <a:schemeClr val="lt1"/>
                </a:solidFill>
              </a:defRPr>
            </a:lvl8pPr>
            <a:lvl9pPr lvl="8" algn="r" rtl="0">
              <a:spcBef>
                <a:spcPts val="0"/>
              </a:spcBef>
              <a:spcAft>
                <a:spcPts val="0"/>
              </a:spcAft>
              <a:buClr>
                <a:schemeClr val="lt1"/>
              </a:buClr>
              <a:buSzPts val="12000"/>
              <a:buNone/>
              <a:defRPr sz="16000">
                <a:solidFill>
                  <a:schemeClr val="lt1"/>
                </a:solidFill>
              </a:defRPr>
            </a:lvl9pPr>
          </a:lstStyle>
          <a:p>
            <a:r>
              <a:t>xx%</a:t>
            </a:r>
          </a:p>
        </p:txBody>
      </p:sp>
      <p:sp>
        <p:nvSpPr>
          <p:cNvPr id="78" name="Google Shape;78;p16"/>
          <p:cNvSpPr txBox="1">
            <a:spLocks noGrp="1"/>
          </p:cNvSpPr>
          <p:nvPr>
            <p:ph type="title" idx="6" hasCustomPrompt="1"/>
          </p:nvPr>
        </p:nvSpPr>
        <p:spPr>
          <a:xfrm>
            <a:off x="7494067" y="4000033"/>
            <a:ext cx="822000" cy="583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800"/>
              <a:buNone/>
              <a:defRPr sz="2400">
                <a:solidFill>
                  <a:schemeClr val="lt1"/>
                </a:solidFill>
              </a:defRPr>
            </a:lvl1pPr>
            <a:lvl2pPr lvl="1" algn="r" rtl="0">
              <a:spcBef>
                <a:spcPts val="0"/>
              </a:spcBef>
              <a:spcAft>
                <a:spcPts val="0"/>
              </a:spcAft>
              <a:buClr>
                <a:schemeClr val="lt1"/>
              </a:buClr>
              <a:buSzPts val="12000"/>
              <a:buNone/>
              <a:defRPr sz="16000">
                <a:solidFill>
                  <a:schemeClr val="lt1"/>
                </a:solidFill>
              </a:defRPr>
            </a:lvl2pPr>
            <a:lvl3pPr lvl="2" algn="r" rtl="0">
              <a:spcBef>
                <a:spcPts val="0"/>
              </a:spcBef>
              <a:spcAft>
                <a:spcPts val="0"/>
              </a:spcAft>
              <a:buClr>
                <a:schemeClr val="lt1"/>
              </a:buClr>
              <a:buSzPts val="12000"/>
              <a:buNone/>
              <a:defRPr sz="16000">
                <a:solidFill>
                  <a:schemeClr val="lt1"/>
                </a:solidFill>
              </a:defRPr>
            </a:lvl3pPr>
            <a:lvl4pPr lvl="3" algn="r" rtl="0">
              <a:spcBef>
                <a:spcPts val="0"/>
              </a:spcBef>
              <a:spcAft>
                <a:spcPts val="0"/>
              </a:spcAft>
              <a:buClr>
                <a:schemeClr val="lt1"/>
              </a:buClr>
              <a:buSzPts val="12000"/>
              <a:buNone/>
              <a:defRPr sz="16000">
                <a:solidFill>
                  <a:schemeClr val="lt1"/>
                </a:solidFill>
              </a:defRPr>
            </a:lvl4pPr>
            <a:lvl5pPr lvl="4" algn="r" rtl="0">
              <a:spcBef>
                <a:spcPts val="0"/>
              </a:spcBef>
              <a:spcAft>
                <a:spcPts val="0"/>
              </a:spcAft>
              <a:buClr>
                <a:schemeClr val="lt1"/>
              </a:buClr>
              <a:buSzPts val="12000"/>
              <a:buNone/>
              <a:defRPr sz="16000">
                <a:solidFill>
                  <a:schemeClr val="lt1"/>
                </a:solidFill>
              </a:defRPr>
            </a:lvl5pPr>
            <a:lvl6pPr lvl="5" algn="r" rtl="0">
              <a:spcBef>
                <a:spcPts val="0"/>
              </a:spcBef>
              <a:spcAft>
                <a:spcPts val="0"/>
              </a:spcAft>
              <a:buClr>
                <a:schemeClr val="lt1"/>
              </a:buClr>
              <a:buSzPts val="12000"/>
              <a:buNone/>
              <a:defRPr sz="16000">
                <a:solidFill>
                  <a:schemeClr val="lt1"/>
                </a:solidFill>
              </a:defRPr>
            </a:lvl6pPr>
            <a:lvl7pPr lvl="6" algn="r" rtl="0">
              <a:spcBef>
                <a:spcPts val="0"/>
              </a:spcBef>
              <a:spcAft>
                <a:spcPts val="0"/>
              </a:spcAft>
              <a:buClr>
                <a:schemeClr val="lt1"/>
              </a:buClr>
              <a:buSzPts val="12000"/>
              <a:buNone/>
              <a:defRPr sz="16000">
                <a:solidFill>
                  <a:schemeClr val="lt1"/>
                </a:solidFill>
              </a:defRPr>
            </a:lvl7pPr>
            <a:lvl8pPr lvl="7" algn="r" rtl="0">
              <a:spcBef>
                <a:spcPts val="0"/>
              </a:spcBef>
              <a:spcAft>
                <a:spcPts val="0"/>
              </a:spcAft>
              <a:buClr>
                <a:schemeClr val="lt1"/>
              </a:buClr>
              <a:buSzPts val="12000"/>
              <a:buNone/>
              <a:defRPr sz="16000">
                <a:solidFill>
                  <a:schemeClr val="lt1"/>
                </a:solidFill>
              </a:defRPr>
            </a:lvl8pPr>
            <a:lvl9pPr lvl="8" algn="r" rtl="0">
              <a:spcBef>
                <a:spcPts val="0"/>
              </a:spcBef>
              <a:spcAft>
                <a:spcPts val="0"/>
              </a:spcAft>
              <a:buClr>
                <a:schemeClr val="lt1"/>
              </a:buClr>
              <a:buSzPts val="12000"/>
              <a:buNone/>
              <a:defRPr sz="16000">
                <a:solidFill>
                  <a:schemeClr val="lt1"/>
                </a:solidFill>
              </a:defRPr>
            </a:lvl9pPr>
          </a:lstStyle>
          <a:p>
            <a:r>
              <a:t>xx%</a:t>
            </a:r>
          </a:p>
        </p:txBody>
      </p:sp>
    </p:spTree>
    <p:extLst>
      <p:ext uri="{BB962C8B-B14F-4D97-AF65-F5344CB8AC3E}">
        <p14:creationId xmlns:p14="http://schemas.microsoft.com/office/powerpoint/2010/main" val="23956773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Background">
  <p:cSld name="Background">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1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C8F85DA4-E0C3-4836-85FB-F555BD5ADB11}" type="slidenum">
              <a:rPr lang="en-US" smtClean="0"/>
              <a:t>‹#›</a:t>
            </a:fld>
            <a:endParaRPr lang="en-US"/>
          </a:p>
        </p:txBody>
      </p:sp>
    </p:spTree>
    <p:extLst>
      <p:ext uri="{BB962C8B-B14F-4D97-AF65-F5344CB8AC3E}">
        <p14:creationId xmlns:p14="http://schemas.microsoft.com/office/powerpoint/2010/main" val="179584256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14"/>
          <p:cNvSpPr txBox="1">
            <a:spLocks noGrp="1"/>
          </p:cNvSpPr>
          <p:nvPr>
            <p:ph type="title"/>
          </p:nvPr>
        </p:nvSpPr>
        <p:spPr>
          <a:xfrm rot="-5400000">
            <a:off x="-1435433" y="3106233"/>
            <a:ext cx="5411200" cy="637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50" name="Google Shape;50;p14"/>
          <p:cNvSpPr txBox="1">
            <a:spLocks noGrp="1"/>
          </p:cNvSpPr>
          <p:nvPr>
            <p:ph type="subTitle" idx="1"/>
          </p:nvPr>
        </p:nvSpPr>
        <p:spPr>
          <a:xfrm>
            <a:off x="3081480" y="1040133"/>
            <a:ext cx="3488400" cy="361200"/>
          </a:xfrm>
          <a:prstGeom prst="rect">
            <a:avLst/>
          </a:prstGeom>
        </p:spPr>
        <p:txBody>
          <a:bodyPr spcFirstLastPara="1" wrap="square" lIns="91425" tIns="91425" rIns="91425" bIns="91425" anchor="t" anchorCtr="0">
            <a:noAutofit/>
          </a:bodyPr>
          <a:lstStyle>
            <a:lvl1pPr lvl="0">
              <a:spcBef>
                <a:spcPts val="0"/>
              </a:spcBef>
              <a:spcAft>
                <a:spcPts val="0"/>
              </a:spcAft>
              <a:buSzPts val="1800"/>
              <a:buFont typeface="Comfortaa"/>
              <a:buNone/>
              <a:defRPr sz="2400">
                <a:solidFill>
                  <a:schemeClr val="lt1"/>
                </a:solidFill>
                <a:latin typeface="Orbitron Medium"/>
                <a:ea typeface="Orbitron Medium"/>
                <a:cs typeface="Orbitron Medium"/>
                <a:sym typeface="Orbitron Medium"/>
              </a:defRPr>
            </a:lvl1pPr>
            <a:lvl2pPr lvl="1">
              <a:spcBef>
                <a:spcPts val="2133"/>
              </a:spcBef>
              <a:spcAft>
                <a:spcPts val="0"/>
              </a:spcAft>
              <a:buSzPts val="1800"/>
              <a:buNone/>
              <a:defRPr sz="2400"/>
            </a:lvl2pPr>
            <a:lvl3pPr lvl="2">
              <a:spcBef>
                <a:spcPts val="2133"/>
              </a:spcBef>
              <a:spcAft>
                <a:spcPts val="0"/>
              </a:spcAft>
              <a:buSzPts val="1800"/>
              <a:buNone/>
              <a:defRPr sz="2400"/>
            </a:lvl3pPr>
            <a:lvl4pPr lvl="3">
              <a:spcBef>
                <a:spcPts val="2133"/>
              </a:spcBef>
              <a:spcAft>
                <a:spcPts val="0"/>
              </a:spcAft>
              <a:buSzPts val="1800"/>
              <a:buNone/>
              <a:defRPr sz="2400"/>
            </a:lvl4pPr>
            <a:lvl5pPr lvl="4">
              <a:spcBef>
                <a:spcPts val="2133"/>
              </a:spcBef>
              <a:spcAft>
                <a:spcPts val="0"/>
              </a:spcAft>
              <a:buSzPts val="1800"/>
              <a:buNone/>
              <a:defRPr sz="2400"/>
            </a:lvl5pPr>
            <a:lvl6pPr lvl="5">
              <a:spcBef>
                <a:spcPts val="2133"/>
              </a:spcBef>
              <a:spcAft>
                <a:spcPts val="0"/>
              </a:spcAft>
              <a:buSzPts val="1800"/>
              <a:buNone/>
              <a:defRPr sz="2400"/>
            </a:lvl6pPr>
            <a:lvl7pPr lvl="6">
              <a:spcBef>
                <a:spcPts val="2133"/>
              </a:spcBef>
              <a:spcAft>
                <a:spcPts val="0"/>
              </a:spcAft>
              <a:buSzPts val="1800"/>
              <a:buNone/>
              <a:defRPr sz="2400"/>
            </a:lvl7pPr>
            <a:lvl8pPr lvl="7">
              <a:spcBef>
                <a:spcPts val="2133"/>
              </a:spcBef>
              <a:spcAft>
                <a:spcPts val="0"/>
              </a:spcAft>
              <a:buSzPts val="1800"/>
              <a:buNone/>
              <a:defRPr sz="2400"/>
            </a:lvl8pPr>
            <a:lvl9pPr lvl="8">
              <a:spcBef>
                <a:spcPts val="2133"/>
              </a:spcBef>
              <a:spcAft>
                <a:spcPts val="2133"/>
              </a:spcAft>
              <a:buSzPts val="1800"/>
              <a:buNone/>
              <a:defRPr sz="2400"/>
            </a:lvl9pPr>
          </a:lstStyle>
          <a:p>
            <a:r>
              <a:rPr lang="en-US"/>
              <a:t>Click to edit Master subtitle style</a:t>
            </a:r>
            <a:endParaRPr/>
          </a:p>
        </p:txBody>
      </p:sp>
      <p:sp>
        <p:nvSpPr>
          <p:cNvPr id="51" name="Google Shape;51;p14"/>
          <p:cNvSpPr txBox="1">
            <a:spLocks noGrp="1"/>
          </p:cNvSpPr>
          <p:nvPr>
            <p:ph type="body" idx="2"/>
          </p:nvPr>
        </p:nvSpPr>
        <p:spPr>
          <a:xfrm>
            <a:off x="3081467" y="1434067"/>
            <a:ext cx="3218800" cy="9740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pPr lvl="0"/>
            <a:r>
              <a:rPr lang="en-US"/>
              <a:t>Click to edit Master text styles</a:t>
            </a:r>
          </a:p>
        </p:txBody>
      </p:sp>
      <p:sp>
        <p:nvSpPr>
          <p:cNvPr id="52" name="Google Shape;52;p14"/>
          <p:cNvSpPr txBox="1">
            <a:spLocks noGrp="1"/>
          </p:cNvSpPr>
          <p:nvPr>
            <p:ph type="subTitle" idx="3"/>
          </p:nvPr>
        </p:nvSpPr>
        <p:spPr>
          <a:xfrm>
            <a:off x="3081480" y="2613300"/>
            <a:ext cx="34884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2400">
                <a:solidFill>
                  <a:schemeClr val="lt1"/>
                </a:solidFill>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53" name="Google Shape;53;p14"/>
          <p:cNvSpPr txBox="1">
            <a:spLocks noGrp="1"/>
          </p:cNvSpPr>
          <p:nvPr>
            <p:ph type="body" idx="4"/>
          </p:nvPr>
        </p:nvSpPr>
        <p:spPr>
          <a:xfrm>
            <a:off x="3081467" y="3012863"/>
            <a:ext cx="3218800" cy="97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54" name="Google Shape;54;p14"/>
          <p:cNvSpPr txBox="1">
            <a:spLocks noGrp="1"/>
          </p:cNvSpPr>
          <p:nvPr>
            <p:ph type="subTitle" idx="5"/>
          </p:nvPr>
        </p:nvSpPr>
        <p:spPr>
          <a:xfrm>
            <a:off x="3081651" y="4183667"/>
            <a:ext cx="34884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2400">
                <a:solidFill>
                  <a:schemeClr val="lt1"/>
                </a:solidFill>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55" name="Google Shape;55;p14"/>
          <p:cNvSpPr txBox="1">
            <a:spLocks noGrp="1"/>
          </p:cNvSpPr>
          <p:nvPr>
            <p:ph type="body" idx="6"/>
          </p:nvPr>
        </p:nvSpPr>
        <p:spPr>
          <a:xfrm>
            <a:off x="3081467" y="4568737"/>
            <a:ext cx="3218800" cy="97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56" name="Google Shape;56;p14"/>
          <p:cNvSpPr txBox="1">
            <a:spLocks noGrp="1"/>
          </p:cNvSpPr>
          <p:nvPr>
            <p:ph type="subTitle" idx="7"/>
          </p:nvPr>
        </p:nvSpPr>
        <p:spPr>
          <a:xfrm>
            <a:off x="7973535" y="1040133"/>
            <a:ext cx="32188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57" name="Google Shape;57;p14"/>
          <p:cNvSpPr txBox="1">
            <a:spLocks noGrp="1"/>
          </p:cNvSpPr>
          <p:nvPr>
            <p:ph type="body" idx="8"/>
          </p:nvPr>
        </p:nvSpPr>
        <p:spPr>
          <a:xfrm>
            <a:off x="7973533" y="1434067"/>
            <a:ext cx="3218800" cy="97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58" name="Google Shape;58;p14"/>
          <p:cNvSpPr txBox="1">
            <a:spLocks noGrp="1"/>
          </p:cNvSpPr>
          <p:nvPr>
            <p:ph type="subTitle" idx="9"/>
          </p:nvPr>
        </p:nvSpPr>
        <p:spPr>
          <a:xfrm>
            <a:off x="7973529" y="2613300"/>
            <a:ext cx="32188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59" name="Google Shape;59;p14"/>
          <p:cNvSpPr txBox="1">
            <a:spLocks noGrp="1"/>
          </p:cNvSpPr>
          <p:nvPr>
            <p:ph type="body" idx="13"/>
          </p:nvPr>
        </p:nvSpPr>
        <p:spPr>
          <a:xfrm>
            <a:off x="7973533" y="3012867"/>
            <a:ext cx="3218800" cy="97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60" name="Google Shape;60;p14"/>
          <p:cNvSpPr txBox="1">
            <a:spLocks noGrp="1"/>
          </p:cNvSpPr>
          <p:nvPr>
            <p:ph type="subTitle" idx="14"/>
          </p:nvPr>
        </p:nvSpPr>
        <p:spPr>
          <a:xfrm>
            <a:off x="7952764" y="4183667"/>
            <a:ext cx="32188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61" name="Google Shape;61;p14"/>
          <p:cNvSpPr txBox="1">
            <a:spLocks noGrp="1"/>
          </p:cNvSpPr>
          <p:nvPr>
            <p:ph type="body" idx="15"/>
          </p:nvPr>
        </p:nvSpPr>
        <p:spPr>
          <a:xfrm>
            <a:off x="7973433" y="4568745"/>
            <a:ext cx="3218800" cy="97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62" name="Google Shape;62;p14"/>
          <p:cNvSpPr txBox="1">
            <a:spLocks noGrp="1"/>
          </p:cNvSpPr>
          <p:nvPr>
            <p:ph type="title" idx="16" hasCustomPrompt="1"/>
          </p:nvPr>
        </p:nvSpPr>
        <p:spPr>
          <a:xfrm>
            <a:off x="1674867" y="1141733"/>
            <a:ext cx="1406800" cy="58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
        <p:nvSpPr>
          <p:cNvPr id="63" name="Google Shape;63;p14"/>
          <p:cNvSpPr txBox="1">
            <a:spLocks noGrp="1"/>
          </p:cNvSpPr>
          <p:nvPr>
            <p:ph type="title" idx="17" hasCustomPrompt="1"/>
          </p:nvPr>
        </p:nvSpPr>
        <p:spPr>
          <a:xfrm>
            <a:off x="1674867" y="2694200"/>
            <a:ext cx="1406800" cy="58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
        <p:nvSpPr>
          <p:cNvPr id="64" name="Google Shape;64;p14"/>
          <p:cNvSpPr txBox="1">
            <a:spLocks noGrp="1"/>
          </p:cNvSpPr>
          <p:nvPr>
            <p:ph type="title" idx="18" hasCustomPrompt="1"/>
          </p:nvPr>
        </p:nvSpPr>
        <p:spPr>
          <a:xfrm>
            <a:off x="1631900" y="4246667"/>
            <a:ext cx="1406800" cy="58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
        <p:nvSpPr>
          <p:cNvPr id="65" name="Google Shape;65;p14"/>
          <p:cNvSpPr txBox="1">
            <a:spLocks noGrp="1"/>
          </p:cNvSpPr>
          <p:nvPr>
            <p:ph type="title" idx="19" hasCustomPrompt="1"/>
          </p:nvPr>
        </p:nvSpPr>
        <p:spPr>
          <a:xfrm>
            <a:off x="6545967" y="1141733"/>
            <a:ext cx="1406800" cy="58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
        <p:nvSpPr>
          <p:cNvPr id="66" name="Google Shape;66;p14"/>
          <p:cNvSpPr txBox="1">
            <a:spLocks noGrp="1"/>
          </p:cNvSpPr>
          <p:nvPr>
            <p:ph type="title" idx="20" hasCustomPrompt="1"/>
          </p:nvPr>
        </p:nvSpPr>
        <p:spPr>
          <a:xfrm>
            <a:off x="6545967" y="2694200"/>
            <a:ext cx="1406800" cy="58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
        <p:nvSpPr>
          <p:cNvPr id="67" name="Google Shape;67;p14"/>
          <p:cNvSpPr txBox="1">
            <a:spLocks noGrp="1"/>
          </p:cNvSpPr>
          <p:nvPr>
            <p:ph type="title" idx="21" hasCustomPrompt="1"/>
          </p:nvPr>
        </p:nvSpPr>
        <p:spPr>
          <a:xfrm>
            <a:off x="6503017" y="4246667"/>
            <a:ext cx="1406800" cy="58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Tree>
    <p:extLst>
      <p:ext uri="{BB962C8B-B14F-4D97-AF65-F5344CB8AC3E}">
        <p14:creationId xmlns:p14="http://schemas.microsoft.com/office/powerpoint/2010/main" val="328968956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Title and text 2">
  <p:cSld name="Title and text 2">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rot="-5400000">
            <a:off x="-1445233" y="3115633"/>
            <a:ext cx="5405200" cy="6128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70" name="Google Shape;70;p15"/>
          <p:cNvSpPr txBox="1">
            <a:spLocks noGrp="1"/>
          </p:cNvSpPr>
          <p:nvPr>
            <p:ph type="body" idx="1"/>
          </p:nvPr>
        </p:nvSpPr>
        <p:spPr>
          <a:xfrm>
            <a:off x="4054700" y="3920167"/>
            <a:ext cx="5145200" cy="2212400"/>
          </a:xfrm>
          <a:prstGeom prst="rect">
            <a:avLst/>
          </a:prstGeom>
        </p:spPr>
        <p:txBody>
          <a:bodyPr spcFirstLastPara="1" wrap="square" lIns="91425" tIns="91425" rIns="91425" bIns="91425" anchor="t" anchorCtr="0">
            <a:noAutofit/>
          </a:bodyPr>
          <a:lstStyle>
            <a:lvl1pPr marL="609585" lvl="0" indent="-423323" algn="ctr">
              <a:spcBef>
                <a:spcPts val="0"/>
              </a:spcBef>
              <a:spcAft>
                <a:spcPts val="0"/>
              </a:spcAft>
              <a:buSzPts val="14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25251905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Three columns">
  <p:cSld name="Three columns">
    <p:bg>
      <p:bgPr>
        <a:blipFill>
          <a:blip r:embed="rId2">
            <a:alphaModFix/>
          </a:blip>
          <a:stretch>
            <a:fillRect/>
          </a:stretch>
        </a:blipFill>
        <a:effectLst/>
      </p:bgPr>
    </p:bg>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rot="-5400000">
            <a:off x="-1438333" y="3105767"/>
            <a:ext cx="5416000" cy="637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73" name="Google Shape;73;p16"/>
          <p:cNvSpPr txBox="1">
            <a:spLocks noGrp="1"/>
          </p:cNvSpPr>
          <p:nvPr>
            <p:ph type="body" idx="1"/>
          </p:nvPr>
        </p:nvSpPr>
        <p:spPr>
          <a:xfrm>
            <a:off x="3059861" y="4387477"/>
            <a:ext cx="2962800" cy="10728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74" name="Google Shape;74;p16"/>
          <p:cNvSpPr txBox="1">
            <a:spLocks noGrp="1"/>
          </p:cNvSpPr>
          <p:nvPr>
            <p:ph type="body" idx="2"/>
          </p:nvPr>
        </p:nvSpPr>
        <p:spPr>
          <a:xfrm>
            <a:off x="5293261" y="2339756"/>
            <a:ext cx="2965600" cy="10728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75" name="Google Shape;75;p16"/>
          <p:cNvSpPr txBox="1">
            <a:spLocks noGrp="1"/>
          </p:cNvSpPr>
          <p:nvPr>
            <p:ph type="body" idx="3"/>
          </p:nvPr>
        </p:nvSpPr>
        <p:spPr>
          <a:xfrm>
            <a:off x="8277761" y="4047332"/>
            <a:ext cx="2962800" cy="10684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76" name="Google Shape;76;p16"/>
          <p:cNvSpPr txBox="1">
            <a:spLocks noGrp="1"/>
          </p:cNvSpPr>
          <p:nvPr>
            <p:ph type="title" idx="4" hasCustomPrompt="1"/>
          </p:nvPr>
        </p:nvSpPr>
        <p:spPr>
          <a:xfrm>
            <a:off x="2282267" y="4355633"/>
            <a:ext cx="822000" cy="583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800"/>
              <a:buNone/>
              <a:defRPr sz="2400">
                <a:solidFill>
                  <a:schemeClr val="lt1"/>
                </a:solidFill>
              </a:defRPr>
            </a:lvl1pPr>
            <a:lvl2pPr lvl="1" algn="r" rtl="0">
              <a:spcBef>
                <a:spcPts val="0"/>
              </a:spcBef>
              <a:spcAft>
                <a:spcPts val="0"/>
              </a:spcAft>
              <a:buClr>
                <a:schemeClr val="lt1"/>
              </a:buClr>
              <a:buSzPts val="12000"/>
              <a:buNone/>
              <a:defRPr sz="16000">
                <a:solidFill>
                  <a:schemeClr val="lt1"/>
                </a:solidFill>
              </a:defRPr>
            </a:lvl2pPr>
            <a:lvl3pPr lvl="2" algn="r" rtl="0">
              <a:spcBef>
                <a:spcPts val="0"/>
              </a:spcBef>
              <a:spcAft>
                <a:spcPts val="0"/>
              </a:spcAft>
              <a:buClr>
                <a:schemeClr val="lt1"/>
              </a:buClr>
              <a:buSzPts val="12000"/>
              <a:buNone/>
              <a:defRPr sz="16000">
                <a:solidFill>
                  <a:schemeClr val="lt1"/>
                </a:solidFill>
              </a:defRPr>
            </a:lvl3pPr>
            <a:lvl4pPr lvl="3" algn="r" rtl="0">
              <a:spcBef>
                <a:spcPts val="0"/>
              </a:spcBef>
              <a:spcAft>
                <a:spcPts val="0"/>
              </a:spcAft>
              <a:buClr>
                <a:schemeClr val="lt1"/>
              </a:buClr>
              <a:buSzPts val="12000"/>
              <a:buNone/>
              <a:defRPr sz="16000">
                <a:solidFill>
                  <a:schemeClr val="lt1"/>
                </a:solidFill>
              </a:defRPr>
            </a:lvl4pPr>
            <a:lvl5pPr lvl="4" algn="r" rtl="0">
              <a:spcBef>
                <a:spcPts val="0"/>
              </a:spcBef>
              <a:spcAft>
                <a:spcPts val="0"/>
              </a:spcAft>
              <a:buClr>
                <a:schemeClr val="lt1"/>
              </a:buClr>
              <a:buSzPts val="12000"/>
              <a:buNone/>
              <a:defRPr sz="16000">
                <a:solidFill>
                  <a:schemeClr val="lt1"/>
                </a:solidFill>
              </a:defRPr>
            </a:lvl5pPr>
            <a:lvl6pPr lvl="5" algn="r" rtl="0">
              <a:spcBef>
                <a:spcPts val="0"/>
              </a:spcBef>
              <a:spcAft>
                <a:spcPts val="0"/>
              </a:spcAft>
              <a:buClr>
                <a:schemeClr val="lt1"/>
              </a:buClr>
              <a:buSzPts val="12000"/>
              <a:buNone/>
              <a:defRPr sz="16000">
                <a:solidFill>
                  <a:schemeClr val="lt1"/>
                </a:solidFill>
              </a:defRPr>
            </a:lvl6pPr>
            <a:lvl7pPr lvl="6" algn="r" rtl="0">
              <a:spcBef>
                <a:spcPts val="0"/>
              </a:spcBef>
              <a:spcAft>
                <a:spcPts val="0"/>
              </a:spcAft>
              <a:buClr>
                <a:schemeClr val="lt1"/>
              </a:buClr>
              <a:buSzPts val="12000"/>
              <a:buNone/>
              <a:defRPr sz="16000">
                <a:solidFill>
                  <a:schemeClr val="lt1"/>
                </a:solidFill>
              </a:defRPr>
            </a:lvl7pPr>
            <a:lvl8pPr lvl="7" algn="r" rtl="0">
              <a:spcBef>
                <a:spcPts val="0"/>
              </a:spcBef>
              <a:spcAft>
                <a:spcPts val="0"/>
              </a:spcAft>
              <a:buClr>
                <a:schemeClr val="lt1"/>
              </a:buClr>
              <a:buSzPts val="12000"/>
              <a:buNone/>
              <a:defRPr sz="16000">
                <a:solidFill>
                  <a:schemeClr val="lt1"/>
                </a:solidFill>
              </a:defRPr>
            </a:lvl8pPr>
            <a:lvl9pPr lvl="8" algn="r" rtl="0">
              <a:spcBef>
                <a:spcPts val="0"/>
              </a:spcBef>
              <a:spcAft>
                <a:spcPts val="0"/>
              </a:spcAft>
              <a:buClr>
                <a:schemeClr val="lt1"/>
              </a:buClr>
              <a:buSzPts val="12000"/>
              <a:buNone/>
              <a:defRPr sz="16000">
                <a:solidFill>
                  <a:schemeClr val="lt1"/>
                </a:solidFill>
              </a:defRPr>
            </a:lvl9pPr>
          </a:lstStyle>
          <a:p>
            <a:r>
              <a:t>xx%</a:t>
            </a:r>
          </a:p>
        </p:txBody>
      </p:sp>
      <p:sp>
        <p:nvSpPr>
          <p:cNvPr id="77" name="Google Shape;77;p16"/>
          <p:cNvSpPr txBox="1">
            <a:spLocks noGrp="1"/>
          </p:cNvSpPr>
          <p:nvPr>
            <p:ph type="title" idx="5" hasCustomPrompt="1"/>
          </p:nvPr>
        </p:nvSpPr>
        <p:spPr>
          <a:xfrm>
            <a:off x="4515633" y="2301517"/>
            <a:ext cx="822000" cy="583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800"/>
              <a:buNone/>
              <a:defRPr sz="2400">
                <a:solidFill>
                  <a:schemeClr val="lt1"/>
                </a:solidFill>
              </a:defRPr>
            </a:lvl1pPr>
            <a:lvl2pPr lvl="1" algn="r" rtl="0">
              <a:spcBef>
                <a:spcPts val="0"/>
              </a:spcBef>
              <a:spcAft>
                <a:spcPts val="0"/>
              </a:spcAft>
              <a:buClr>
                <a:schemeClr val="lt1"/>
              </a:buClr>
              <a:buSzPts val="12000"/>
              <a:buNone/>
              <a:defRPr sz="16000">
                <a:solidFill>
                  <a:schemeClr val="lt1"/>
                </a:solidFill>
              </a:defRPr>
            </a:lvl2pPr>
            <a:lvl3pPr lvl="2" algn="r" rtl="0">
              <a:spcBef>
                <a:spcPts val="0"/>
              </a:spcBef>
              <a:spcAft>
                <a:spcPts val="0"/>
              </a:spcAft>
              <a:buClr>
                <a:schemeClr val="lt1"/>
              </a:buClr>
              <a:buSzPts val="12000"/>
              <a:buNone/>
              <a:defRPr sz="16000">
                <a:solidFill>
                  <a:schemeClr val="lt1"/>
                </a:solidFill>
              </a:defRPr>
            </a:lvl3pPr>
            <a:lvl4pPr lvl="3" algn="r" rtl="0">
              <a:spcBef>
                <a:spcPts val="0"/>
              </a:spcBef>
              <a:spcAft>
                <a:spcPts val="0"/>
              </a:spcAft>
              <a:buClr>
                <a:schemeClr val="lt1"/>
              </a:buClr>
              <a:buSzPts val="12000"/>
              <a:buNone/>
              <a:defRPr sz="16000">
                <a:solidFill>
                  <a:schemeClr val="lt1"/>
                </a:solidFill>
              </a:defRPr>
            </a:lvl4pPr>
            <a:lvl5pPr lvl="4" algn="r" rtl="0">
              <a:spcBef>
                <a:spcPts val="0"/>
              </a:spcBef>
              <a:spcAft>
                <a:spcPts val="0"/>
              </a:spcAft>
              <a:buClr>
                <a:schemeClr val="lt1"/>
              </a:buClr>
              <a:buSzPts val="12000"/>
              <a:buNone/>
              <a:defRPr sz="16000">
                <a:solidFill>
                  <a:schemeClr val="lt1"/>
                </a:solidFill>
              </a:defRPr>
            </a:lvl5pPr>
            <a:lvl6pPr lvl="5" algn="r" rtl="0">
              <a:spcBef>
                <a:spcPts val="0"/>
              </a:spcBef>
              <a:spcAft>
                <a:spcPts val="0"/>
              </a:spcAft>
              <a:buClr>
                <a:schemeClr val="lt1"/>
              </a:buClr>
              <a:buSzPts val="12000"/>
              <a:buNone/>
              <a:defRPr sz="16000">
                <a:solidFill>
                  <a:schemeClr val="lt1"/>
                </a:solidFill>
              </a:defRPr>
            </a:lvl6pPr>
            <a:lvl7pPr lvl="6" algn="r" rtl="0">
              <a:spcBef>
                <a:spcPts val="0"/>
              </a:spcBef>
              <a:spcAft>
                <a:spcPts val="0"/>
              </a:spcAft>
              <a:buClr>
                <a:schemeClr val="lt1"/>
              </a:buClr>
              <a:buSzPts val="12000"/>
              <a:buNone/>
              <a:defRPr sz="16000">
                <a:solidFill>
                  <a:schemeClr val="lt1"/>
                </a:solidFill>
              </a:defRPr>
            </a:lvl7pPr>
            <a:lvl8pPr lvl="7" algn="r" rtl="0">
              <a:spcBef>
                <a:spcPts val="0"/>
              </a:spcBef>
              <a:spcAft>
                <a:spcPts val="0"/>
              </a:spcAft>
              <a:buClr>
                <a:schemeClr val="lt1"/>
              </a:buClr>
              <a:buSzPts val="12000"/>
              <a:buNone/>
              <a:defRPr sz="16000">
                <a:solidFill>
                  <a:schemeClr val="lt1"/>
                </a:solidFill>
              </a:defRPr>
            </a:lvl8pPr>
            <a:lvl9pPr lvl="8" algn="r" rtl="0">
              <a:spcBef>
                <a:spcPts val="0"/>
              </a:spcBef>
              <a:spcAft>
                <a:spcPts val="0"/>
              </a:spcAft>
              <a:buClr>
                <a:schemeClr val="lt1"/>
              </a:buClr>
              <a:buSzPts val="12000"/>
              <a:buNone/>
              <a:defRPr sz="16000">
                <a:solidFill>
                  <a:schemeClr val="lt1"/>
                </a:solidFill>
              </a:defRPr>
            </a:lvl9pPr>
          </a:lstStyle>
          <a:p>
            <a:r>
              <a:t>xx%</a:t>
            </a:r>
          </a:p>
        </p:txBody>
      </p:sp>
      <p:sp>
        <p:nvSpPr>
          <p:cNvPr id="78" name="Google Shape;78;p16"/>
          <p:cNvSpPr txBox="1">
            <a:spLocks noGrp="1"/>
          </p:cNvSpPr>
          <p:nvPr>
            <p:ph type="title" idx="6" hasCustomPrompt="1"/>
          </p:nvPr>
        </p:nvSpPr>
        <p:spPr>
          <a:xfrm>
            <a:off x="7494067" y="4000033"/>
            <a:ext cx="822000" cy="583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800"/>
              <a:buNone/>
              <a:defRPr sz="2400">
                <a:solidFill>
                  <a:schemeClr val="lt1"/>
                </a:solidFill>
              </a:defRPr>
            </a:lvl1pPr>
            <a:lvl2pPr lvl="1" algn="r" rtl="0">
              <a:spcBef>
                <a:spcPts val="0"/>
              </a:spcBef>
              <a:spcAft>
                <a:spcPts val="0"/>
              </a:spcAft>
              <a:buClr>
                <a:schemeClr val="lt1"/>
              </a:buClr>
              <a:buSzPts val="12000"/>
              <a:buNone/>
              <a:defRPr sz="16000">
                <a:solidFill>
                  <a:schemeClr val="lt1"/>
                </a:solidFill>
              </a:defRPr>
            </a:lvl2pPr>
            <a:lvl3pPr lvl="2" algn="r" rtl="0">
              <a:spcBef>
                <a:spcPts val="0"/>
              </a:spcBef>
              <a:spcAft>
                <a:spcPts val="0"/>
              </a:spcAft>
              <a:buClr>
                <a:schemeClr val="lt1"/>
              </a:buClr>
              <a:buSzPts val="12000"/>
              <a:buNone/>
              <a:defRPr sz="16000">
                <a:solidFill>
                  <a:schemeClr val="lt1"/>
                </a:solidFill>
              </a:defRPr>
            </a:lvl3pPr>
            <a:lvl4pPr lvl="3" algn="r" rtl="0">
              <a:spcBef>
                <a:spcPts val="0"/>
              </a:spcBef>
              <a:spcAft>
                <a:spcPts val="0"/>
              </a:spcAft>
              <a:buClr>
                <a:schemeClr val="lt1"/>
              </a:buClr>
              <a:buSzPts val="12000"/>
              <a:buNone/>
              <a:defRPr sz="16000">
                <a:solidFill>
                  <a:schemeClr val="lt1"/>
                </a:solidFill>
              </a:defRPr>
            </a:lvl4pPr>
            <a:lvl5pPr lvl="4" algn="r" rtl="0">
              <a:spcBef>
                <a:spcPts val="0"/>
              </a:spcBef>
              <a:spcAft>
                <a:spcPts val="0"/>
              </a:spcAft>
              <a:buClr>
                <a:schemeClr val="lt1"/>
              </a:buClr>
              <a:buSzPts val="12000"/>
              <a:buNone/>
              <a:defRPr sz="16000">
                <a:solidFill>
                  <a:schemeClr val="lt1"/>
                </a:solidFill>
              </a:defRPr>
            </a:lvl5pPr>
            <a:lvl6pPr lvl="5" algn="r" rtl="0">
              <a:spcBef>
                <a:spcPts val="0"/>
              </a:spcBef>
              <a:spcAft>
                <a:spcPts val="0"/>
              </a:spcAft>
              <a:buClr>
                <a:schemeClr val="lt1"/>
              </a:buClr>
              <a:buSzPts val="12000"/>
              <a:buNone/>
              <a:defRPr sz="16000">
                <a:solidFill>
                  <a:schemeClr val="lt1"/>
                </a:solidFill>
              </a:defRPr>
            </a:lvl6pPr>
            <a:lvl7pPr lvl="6" algn="r" rtl="0">
              <a:spcBef>
                <a:spcPts val="0"/>
              </a:spcBef>
              <a:spcAft>
                <a:spcPts val="0"/>
              </a:spcAft>
              <a:buClr>
                <a:schemeClr val="lt1"/>
              </a:buClr>
              <a:buSzPts val="12000"/>
              <a:buNone/>
              <a:defRPr sz="16000">
                <a:solidFill>
                  <a:schemeClr val="lt1"/>
                </a:solidFill>
              </a:defRPr>
            </a:lvl7pPr>
            <a:lvl8pPr lvl="7" algn="r" rtl="0">
              <a:spcBef>
                <a:spcPts val="0"/>
              </a:spcBef>
              <a:spcAft>
                <a:spcPts val="0"/>
              </a:spcAft>
              <a:buClr>
                <a:schemeClr val="lt1"/>
              </a:buClr>
              <a:buSzPts val="12000"/>
              <a:buNone/>
              <a:defRPr sz="16000">
                <a:solidFill>
                  <a:schemeClr val="lt1"/>
                </a:solidFill>
              </a:defRPr>
            </a:lvl8pPr>
            <a:lvl9pPr lvl="8" algn="r" rtl="0">
              <a:spcBef>
                <a:spcPts val="0"/>
              </a:spcBef>
              <a:spcAft>
                <a:spcPts val="0"/>
              </a:spcAft>
              <a:buClr>
                <a:schemeClr val="lt1"/>
              </a:buClr>
              <a:buSzPts val="12000"/>
              <a:buNone/>
              <a:defRPr sz="16000">
                <a:solidFill>
                  <a:schemeClr val="lt1"/>
                </a:solidFill>
              </a:defRPr>
            </a:lvl9pPr>
          </a:lstStyle>
          <a:p>
            <a:r>
              <a:t>xx%</a:t>
            </a:r>
          </a:p>
        </p:txBody>
      </p:sp>
    </p:spTree>
    <p:extLst>
      <p:ext uri="{BB962C8B-B14F-4D97-AF65-F5344CB8AC3E}">
        <p14:creationId xmlns:p14="http://schemas.microsoft.com/office/powerpoint/2010/main" val="345850801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Three columns 2">
  <p:cSld name="Three columns 2">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rot="-5400000">
            <a:off x="-1322733" y="2987767"/>
            <a:ext cx="5418400" cy="8712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81" name="Google Shape;81;p17"/>
          <p:cNvSpPr txBox="1">
            <a:spLocks noGrp="1"/>
          </p:cNvSpPr>
          <p:nvPr>
            <p:ph type="subTitle" idx="1"/>
          </p:nvPr>
        </p:nvSpPr>
        <p:spPr>
          <a:xfrm>
            <a:off x="2668635" y="1703267"/>
            <a:ext cx="19940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82" name="Google Shape;82;p17"/>
          <p:cNvSpPr txBox="1">
            <a:spLocks noGrp="1"/>
          </p:cNvSpPr>
          <p:nvPr>
            <p:ph type="body" idx="2"/>
          </p:nvPr>
        </p:nvSpPr>
        <p:spPr>
          <a:xfrm>
            <a:off x="2637819" y="3000933"/>
            <a:ext cx="2155600" cy="11020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83" name="Google Shape;83;p17"/>
          <p:cNvSpPr txBox="1">
            <a:spLocks noGrp="1"/>
          </p:cNvSpPr>
          <p:nvPr>
            <p:ph type="subTitle" idx="3"/>
          </p:nvPr>
        </p:nvSpPr>
        <p:spPr>
          <a:xfrm>
            <a:off x="5795068" y="1702667"/>
            <a:ext cx="19940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84" name="Google Shape;84;p17"/>
          <p:cNvSpPr txBox="1">
            <a:spLocks noGrp="1"/>
          </p:cNvSpPr>
          <p:nvPr>
            <p:ph type="body" idx="4"/>
          </p:nvPr>
        </p:nvSpPr>
        <p:spPr>
          <a:xfrm>
            <a:off x="5777501" y="3003333"/>
            <a:ext cx="2158000" cy="1097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85" name="Google Shape;85;p17"/>
          <p:cNvSpPr txBox="1">
            <a:spLocks noGrp="1"/>
          </p:cNvSpPr>
          <p:nvPr>
            <p:ph type="subTitle" idx="5"/>
          </p:nvPr>
        </p:nvSpPr>
        <p:spPr>
          <a:xfrm>
            <a:off x="8921501" y="1703267"/>
            <a:ext cx="19940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86" name="Google Shape;86;p17"/>
          <p:cNvSpPr txBox="1">
            <a:spLocks noGrp="1"/>
          </p:cNvSpPr>
          <p:nvPr>
            <p:ph type="body" idx="6"/>
          </p:nvPr>
        </p:nvSpPr>
        <p:spPr>
          <a:xfrm>
            <a:off x="8919601" y="3003333"/>
            <a:ext cx="2158000" cy="1097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194792889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Six column">
  <p:cSld name="Six column">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rot="-5400000">
            <a:off x="-1311833" y="2984167"/>
            <a:ext cx="5411200" cy="885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89" name="Google Shape;89;p18"/>
          <p:cNvSpPr txBox="1">
            <a:spLocks noGrp="1"/>
          </p:cNvSpPr>
          <p:nvPr>
            <p:ph type="subTitle" idx="1"/>
          </p:nvPr>
        </p:nvSpPr>
        <p:spPr>
          <a:xfrm>
            <a:off x="2060705" y="2161100"/>
            <a:ext cx="26200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90" name="Google Shape;90;p18"/>
          <p:cNvSpPr txBox="1">
            <a:spLocks noGrp="1"/>
          </p:cNvSpPr>
          <p:nvPr>
            <p:ph type="body" idx="2"/>
          </p:nvPr>
        </p:nvSpPr>
        <p:spPr>
          <a:xfrm>
            <a:off x="2060705" y="2551851"/>
            <a:ext cx="26200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91" name="Google Shape;91;p18"/>
          <p:cNvSpPr txBox="1">
            <a:spLocks noGrp="1"/>
          </p:cNvSpPr>
          <p:nvPr>
            <p:ph type="subTitle" idx="3"/>
          </p:nvPr>
        </p:nvSpPr>
        <p:spPr>
          <a:xfrm>
            <a:off x="5340932" y="2157984"/>
            <a:ext cx="26200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92" name="Google Shape;92;p18"/>
          <p:cNvSpPr txBox="1">
            <a:spLocks noGrp="1"/>
          </p:cNvSpPr>
          <p:nvPr>
            <p:ph type="body" idx="4"/>
          </p:nvPr>
        </p:nvSpPr>
        <p:spPr>
          <a:xfrm>
            <a:off x="5340932" y="2548128"/>
            <a:ext cx="26200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93" name="Google Shape;93;p18"/>
          <p:cNvSpPr txBox="1">
            <a:spLocks noGrp="1"/>
          </p:cNvSpPr>
          <p:nvPr>
            <p:ph type="subTitle" idx="5"/>
          </p:nvPr>
        </p:nvSpPr>
        <p:spPr>
          <a:xfrm>
            <a:off x="8620976" y="2157984"/>
            <a:ext cx="26200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94" name="Google Shape;94;p18"/>
          <p:cNvSpPr txBox="1">
            <a:spLocks noGrp="1"/>
          </p:cNvSpPr>
          <p:nvPr>
            <p:ph type="body" idx="6"/>
          </p:nvPr>
        </p:nvSpPr>
        <p:spPr>
          <a:xfrm>
            <a:off x="8620976" y="2548128"/>
            <a:ext cx="26200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95" name="Google Shape;95;p18"/>
          <p:cNvSpPr txBox="1">
            <a:spLocks noGrp="1"/>
          </p:cNvSpPr>
          <p:nvPr>
            <p:ph type="subTitle" idx="7"/>
          </p:nvPr>
        </p:nvSpPr>
        <p:spPr>
          <a:xfrm>
            <a:off x="2060705" y="4853617"/>
            <a:ext cx="26200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96" name="Google Shape;96;p18"/>
          <p:cNvSpPr txBox="1">
            <a:spLocks noGrp="1"/>
          </p:cNvSpPr>
          <p:nvPr>
            <p:ph type="body" idx="8"/>
          </p:nvPr>
        </p:nvSpPr>
        <p:spPr>
          <a:xfrm>
            <a:off x="2060705" y="5253704"/>
            <a:ext cx="26200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97" name="Google Shape;97;p18"/>
          <p:cNvSpPr txBox="1">
            <a:spLocks noGrp="1"/>
          </p:cNvSpPr>
          <p:nvPr>
            <p:ph type="subTitle" idx="9"/>
          </p:nvPr>
        </p:nvSpPr>
        <p:spPr>
          <a:xfrm>
            <a:off x="5340932" y="4853617"/>
            <a:ext cx="26200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98" name="Google Shape;98;p18"/>
          <p:cNvSpPr txBox="1">
            <a:spLocks noGrp="1"/>
          </p:cNvSpPr>
          <p:nvPr>
            <p:ph type="body" idx="13"/>
          </p:nvPr>
        </p:nvSpPr>
        <p:spPr>
          <a:xfrm>
            <a:off x="5340932" y="5253704"/>
            <a:ext cx="26200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99" name="Google Shape;99;p18"/>
          <p:cNvSpPr txBox="1">
            <a:spLocks noGrp="1"/>
          </p:cNvSpPr>
          <p:nvPr>
            <p:ph type="subTitle" idx="14"/>
          </p:nvPr>
        </p:nvSpPr>
        <p:spPr>
          <a:xfrm>
            <a:off x="8620976" y="4852416"/>
            <a:ext cx="26200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00" name="Google Shape;100;p18"/>
          <p:cNvSpPr txBox="1">
            <a:spLocks noGrp="1"/>
          </p:cNvSpPr>
          <p:nvPr>
            <p:ph type="body" idx="15"/>
          </p:nvPr>
        </p:nvSpPr>
        <p:spPr>
          <a:xfrm>
            <a:off x="8620976" y="5250189"/>
            <a:ext cx="26200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411505715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Four columns">
  <p:cSld name="Four columns">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xfrm rot="-5400000">
            <a:off x="-1439833" y="3104167"/>
            <a:ext cx="5419200" cy="637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103" name="Google Shape;103;p19"/>
          <p:cNvSpPr txBox="1">
            <a:spLocks noGrp="1"/>
          </p:cNvSpPr>
          <p:nvPr>
            <p:ph type="subTitle" idx="1"/>
          </p:nvPr>
        </p:nvSpPr>
        <p:spPr>
          <a:xfrm>
            <a:off x="4796511" y="809500"/>
            <a:ext cx="30648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04" name="Google Shape;104;p19"/>
          <p:cNvSpPr txBox="1">
            <a:spLocks noGrp="1"/>
          </p:cNvSpPr>
          <p:nvPr>
            <p:ph type="body" idx="2"/>
          </p:nvPr>
        </p:nvSpPr>
        <p:spPr>
          <a:xfrm>
            <a:off x="4796031" y="1199677"/>
            <a:ext cx="30648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05" name="Google Shape;105;p19"/>
          <p:cNvSpPr txBox="1">
            <a:spLocks noGrp="1"/>
          </p:cNvSpPr>
          <p:nvPr>
            <p:ph type="subTitle" idx="3"/>
          </p:nvPr>
        </p:nvSpPr>
        <p:spPr>
          <a:xfrm>
            <a:off x="3513813" y="2194967"/>
            <a:ext cx="30648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06" name="Google Shape;106;p19"/>
          <p:cNvSpPr txBox="1">
            <a:spLocks noGrp="1"/>
          </p:cNvSpPr>
          <p:nvPr>
            <p:ph type="body" idx="4"/>
          </p:nvPr>
        </p:nvSpPr>
        <p:spPr>
          <a:xfrm>
            <a:off x="3513333" y="2585144"/>
            <a:ext cx="30648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07" name="Google Shape;107;p19"/>
          <p:cNvSpPr txBox="1">
            <a:spLocks noGrp="1"/>
          </p:cNvSpPr>
          <p:nvPr>
            <p:ph type="subTitle" idx="5"/>
          </p:nvPr>
        </p:nvSpPr>
        <p:spPr>
          <a:xfrm>
            <a:off x="3514056" y="3580433"/>
            <a:ext cx="30648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08" name="Google Shape;108;p19"/>
          <p:cNvSpPr txBox="1">
            <a:spLocks noGrp="1"/>
          </p:cNvSpPr>
          <p:nvPr>
            <p:ph type="body" idx="6"/>
          </p:nvPr>
        </p:nvSpPr>
        <p:spPr>
          <a:xfrm>
            <a:off x="3513575" y="3970611"/>
            <a:ext cx="30648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09" name="Google Shape;109;p19"/>
          <p:cNvSpPr txBox="1">
            <a:spLocks noGrp="1"/>
          </p:cNvSpPr>
          <p:nvPr>
            <p:ph type="subTitle" idx="7"/>
          </p:nvPr>
        </p:nvSpPr>
        <p:spPr>
          <a:xfrm>
            <a:off x="4796269" y="4965900"/>
            <a:ext cx="30648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10" name="Google Shape;110;p19"/>
          <p:cNvSpPr txBox="1">
            <a:spLocks noGrp="1"/>
          </p:cNvSpPr>
          <p:nvPr>
            <p:ph type="body" idx="8"/>
          </p:nvPr>
        </p:nvSpPr>
        <p:spPr>
          <a:xfrm>
            <a:off x="4795788" y="5356077"/>
            <a:ext cx="30648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191651659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Three columns 3">
  <p:cSld name="Three columns 3">
    <p:bg>
      <p:bgPr>
        <a:blipFill>
          <a:blip r:embed="rId2">
            <a:alphaModFix/>
          </a:blip>
          <a:stretch>
            <a:fillRect/>
          </a:stretch>
        </a:blipFill>
        <a:effectLst/>
      </p:bgPr>
    </p:bg>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xfrm rot="-5400000">
            <a:off x="-1445333" y="3098767"/>
            <a:ext cx="5430000" cy="637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113" name="Google Shape;113;p20"/>
          <p:cNvSpPr txBox="1">
            <a:spLocks noGrp="1"/>
          </p:cNvSpPr>
          <p:nvPr>
            <p:ph type="subTitle" idx="1"/>
          </p:nvPr>
        </p:nvSpPr>
        <p:spPr>
          <a:xfrm>
            <a:off x="2510089" y="3236967"/>
            <a:ext cx="2620000" cy="55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14" name="Google Shape;114;p20"/>
          <p:cNvSpPr txBox="1">
            <a:spLocks noGrp="1"/>
          </p:cNvSpPr>
          <p:nvPr>
            <p:ph type="body" idx="2"/>
          </p:nvPr>
        </p:nvSpPr>
        <p:spPr>
          <a:xfrm>
            <a:off x="2600889" y="4011117"/>
            <a:ext cx="2438400" cy="1107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15" name="Google Shape;115;p20"/>
          <p:cNvSpPr txBox="1">
            <a:spLocks noGrp="1"/>
          </p:cNvSpPr>
          <p:nvPr>
            <p:ph type="subTitle" idx="3"/>
          </p:nvPr>
        </p:nvSpPr>
        <p:spPr>
          <a:xfrm>
            <a:off x="5534089" y="3264405"/>
            <a:ext cx="2620000" cy="55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16" name="Google Shape;116;p20"/>
          <p:cNvSpPr txBox="1">
            <a:spLocks noGrp="1"/>
          </p:cNvSpPr>
          <p:nvPr>
            <p:ph type="body" idx="4"/>
          </p:nvPr>
        </p:nvSpPr>
        <p:spPr>
          <a:xfrm>
            <a:off x="5624889" y="4032517"/>
            <a:ext cx="2438400" cy="10644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17" name="Google Shape;117;p20"/>
          <p:cNvSpPr txBox="1">
            <a:spLocks noGrp="1"/>
          </p:cNvSpPr>
          <p:nvPr>
            <p:ph type="subTitle" idx="5"/>
          </p:nvPr>
        </p:nvSpPr>
        <p:spPr>
          <a:xfrm>
            <a:off x="8588889" y="3258585"/>
            <a:ext cx="2620000" cy="55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18" name="Google Shape;118;p20"/>
          <p:cNvSpPr txBox="1">
            <a:spLocks noGrp="1"/>
          </p:cNvSpPr>
          <p:nvPr>
            <p:ph type="body" idx="6"/>
          </p:nvPr>
        </p:nvSpPr>
        <p:spPr>
          <a:xfrm>
            <a:off x="8679689" y="4032517"/>
            <a:ext cx="2438400" cy="10644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19" name="Google Shape;119;p20"/>
          <p:cNvSpPr txBox="1">
            <a:spLocks noGrp="1"/>
          </p:cNvSpPr>
          <p:nvPr>
            <p:ph type="title" idx="7" hasCustomPrompt="1"/>
          </p:nvPr>
        </p:nvSpPr>
        <p:spPr>
          <a:xfrm>
            <a:off x="8649100" y="2667500"/>
            <a:ext cx="2488000" cy="634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800"/>
              <a:buNone/>
              <a:defRPr>
                <a:solidFill>
                  <a:schemeClr val="lt1"/>
                </a:solidFill>
              </a:defRPr>
            </a:lvl1pPr>
            <a:lvl2pPr lvl="1" algn="r" rtl="0">
              <a:spcBef>
                <a:spcPts val="0"/>
              </a:spcBef>
              <a:spcAft>
                <a:spcPts val="0"/>
              </a:spcAft>
              <a:buClr>
                <a:schemeClr val="lt1"/>
              </a:buClr>
              <a:buSzPts val="12000"/>
              <a:buNone/>
              <a:defRPr sz="16000">
                <a:solidFill>
                  <a:schemeClr val="lt1"/>
                </a:solidFill>
              </a:defRPr>
            </a:lvl2pPr>
            <a:lvl3pPr lvl="2" algn="r" rtl="0">
              <a:spcBef>
                <a:spcPts val="0"/>
              </a:spcBef>
              <a:spcAft>
                <a:spcPts val="0"/>
              </a:spcAft>
              <a:buClr>
                <a:schemeClr val="lt1"/>
              </a:buClr>
              <a:buSzPts val="12000"/>
              <a:buNone/>
              <a:defRPr sz="16000">
                <a:solidFill>
                  <a:schemeClr val="lt1"/>
                </a:solidFill>
              </a:defRPr>
            </a:lvl3pPr>
            <a:lvl4pPr lvl="3" algn="r" rtl="0">
              <a:spcBef>
                <a:spcPts val="0"/>
              </a:spcBef>
              <a:spcAft>
                <a:spcPts val="0"/>
              </a:spcAft>
              <a:buClr>
                <a:schemeClr val="lt1"/>
              </a:buClr>
              <a:buSzPts val="12000"/>
              <a:buNone/>
              <a:defRPr sz="16000">
                <a:solidFill>
                  <a:schemeClr val="lt1"/>
                </a:solidFill>
              </a:defRPr>
            </a:lvl4pPr>
            <a:lvl5pPr lvl="4" algn="r" rtl="0">
              <a:spcBef>
                <a:spcPts val="0"/>
              </a:spcBef>
              <a:spcAft>
                <a:spcPts val="0"/>
              </a:spcAft>
              <a:buClr>
                <a:schemeClr val="lt1"/>
              </a:buClr>
              <a:buSzPts val="12000"/>
              <a:buNone/>
              <a:defRPr sz="16000">
                <a:solidFill>
                  <a:schemeClr val="lt1"/>
                </a:solidFill>
              </a:defRPr>
            </a:lvl5pPr>
            <a:lvl6pPr lvl="5" algn="r" rtl="0">
              <a:spcBef>
                <a:spcPts val="0"/>
              </a:spcBef>
              <a:spcAft>
                <a:spcPts val="0"/>
              </a:spcAft>
              <a:buClr>
                <a:schemeClr val="lt1"/>
              </a:buClr>
              <a:buSzPts val="12000"/>
              <a:buNone/>
              <a:defRPr sz="16000">
                <a:solidFill>
                  <a:schemeClr val="lt1"/>
                </a:solidFill>
              </a:defRPr>
            </a:lvl6pPr>
            <a:lvl7pPr lvl="6" algn="r" rtl="0">
              <a:spcBef>
                <a:spcPts val="0"/>
              </a:spcBef>
              <a:spcAft>
                <a:spcPts val="0"/>
              </a:spcAft>
              <a:buClr>
                <a:schemeClr val="lt1"/>
              </a:buClr>
              <a:buSzPts val="12000"/>
              <a:buNone/>
              <a:defRPr sz="16000">
                <a:solidFill>
                  <a:schemeClr val="lt1"/>
                </a:solidFill>
              </a:defRPr>
            </a:lvl7pPr>
            <a:lvl8pPr lvl="7" algn="r" rtl="0">
              <a:spcBef>
                <a:spcPts val="0"/>
              </a:spcBef>
              <a:spcAft>
                <a:spcPts val="0"/>
              </a:spcAft>
              <a:buClr>
                <a:schemeClr val="lt1"/>
              </a:buClr>
              <a:buSzPts val="12000"/>
              <a:buNone/>
              <a:defRPr sz="16000">
                <a:solidFill>
                  <a:schemeClr val="lt1"/>
                </a:solidFill>
              </a:defRPr>
            </a:lvl8pPr>
            <a:lvl9pPr lvl="8" algn="r" rtl="0">
              <a:spcBef>
                <a:spcPts val="0"/>
              </a:spcBef>
              <a:spcAft>
                <a:spcPts val="0"/>
              </a:spcAft>
              <a:buClr>
                <a:schemeClr val="lt1"/>
              </a:buClr>
              <a:buSzPts val="12000"/>
              <a:buNone/>
              <a:defRPr sz="16000">
                <a:solidFill>
                  <a:schemeClr val="lt1"/>
                </a:solidFill>
              </a:defRPr>
            </a:lvl9pPr>
          </a:lstStyle>
          <a:p>
            <a:r>
              <a:t>xx%</a:t>
            </a:r>
          </a:p>
        </p:txBody>
      </p:sp>
      <p:sp>
        <p:nvSpPr>
          <p:cNvPr id="120" name="Google Shape;120;p20"/>
          <p:cNvSpPr txBox="1">
            <a:spLocks noGrp="1"/>
          </p:cNvSpPr>
          <p:nvPr>
            <p:ph type="title" idx="8" hasCustomPrompt="1"/>
          </p:nvPr>
        </p:nvSpPr>
        <p:spPr>
          <a:xfrm>
            <a:off x="5600133" y="2667500"/>
            <a:ext cx="2488000" cy="634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800"/>
              <a:buNone/>
              <a:defRPr>
                <a:solidFill>
                  <a:schemeClr val="lt1"/>
                </a:solidFill>
              </a:defRPr>
            </a:lvl1pPr>
            <a:lvl2pPr lvl="1" algn="r" rtl="0">
              <a:spcBef>
                <a:spcPts val="0"/>
              </a:spcBef>
              <a:spcAft>
                <a:spcPts val="0"/>
              </a:spcAft>
              <a:buClr>
                <a:schemeClr val="lt1"/>
              </a:buClr>
              <a:buSzPts val="12000"/>
              <a:buNone/>
              <a:defRPr sz="16000">
                <a:solidFill>
                  <a:schemeClr val="lt1"/>
                </a:solidFill>
              </a:defRPr>
            </a:lvl2pPr>
            <a:lvl3pPr lvl="2" algn="r" rtl="0">
              <a:spcBef>
                <a:spcPts val="0"/>
              </a:spcBef>
              <a:spcAft>
                <a:spcPts val="0"/>
              </a:spcAft>
              <a:buClr>
                <a:schemeClr val="lt1"/>
              </a:buClr>
              <a:buSzPts val="12000"/>
              <a:buNone/>
              <a:defRPr sz="16000">
                <a:solidFill>
                  <a:schemeClr val="lt1"/>
                </a:solidFill>
              </a:defRPr>
            </a:lvl3pPr>
            <a:lvl4pPr lvl="3" algn="r" rtl="0">
              <a:spcBef>
                <a:spcPts val="0"/>
              </a:spcBef>
              <a:spcAft>
                <a:spcPts val="0"/>
              </a:spcAft>
              <a:buClr>
                <a:schemeClr val="lt1"/>
              </a:buClr>
              <a:buSzPts val="12000"/>
              <a:buNone/>
              <a:defRPr sz="16000">
                <a:solidFill>
                  <a:schemeClr val="lt1"/>
                </a:solidFill>
              </a:defRPr>
            </a:lvl4pPr>
            <a:lvl5pPr lvl="4" algn="r" rtl="0">
              <a:spcBef>
                <a:spcPts val="0"/>
              </a:spcBef>
              <a:spcAft>
                <a:spcPts val="0"/>
              </a:spcAft>
              <a:buClr>
                <a:schemeClr val="lt1"/>
              </a:buClr>
              <a:buSzPts val="12000"/>
              <a:buNone/>
              <a:defRPr sz="16000">
                <a:solidFill>
                  <a:schemeClr val="lt1"/>
                </a:solidFill>
              </a:defRPr>
            </a:lvl5pPr>
            <a:lvl6pPr lvl="5" algn="r" rtl="0">
              <a:spcBef>
                <a:spcPts val="0"/>
              </a:spcBef>
              <a:spcAft>
                <a:spcPts val="0"/>
              </a:spcAft>
              <a:buClr>
                <a:schemeClr val="lt1"/>
              </a:buClr>
              <a:buSzPts val="12000"/>
              <a:buNone/>
              <a:defRPr sz="16000">
                <a:solidFill>
                  <a:schemeClr val="lt1"/>
                </a:solidFill>
              </a:defRPr>
            </a:lvl6pPr>
            <a:lvl7pPr lvl="6" algn="r" rtl="0">
              <a:spcBef>
                <a:spcPts val="0"/>
              </a:spcBef>
              <a:spcAft>
                <a:spcPts val="0"/>
              </a:spcAft>
              <a:buClr>
                <a:schemeClr val="lt1"/>
              </a:buClr>
              <a:buSzPts val="12000"/>
              <a:buNone/>
              <a:defRPr sz="16000">
                <a:solidFill>
                  <a:schemeClr val="lt1"/>
                </a:solidFill>
              </a:defRPr>
            </a:lvl7pPr>
            <a:lvl8pPr lvl="7" algn="r" rtl="0">
              <a:spcBef>
                <a:spcPts val="0"/>
              </a:spcBef>
              <a:spcAft>
                <a:spcPts val="0"/>
              </a:spcAft>
              <a:buClr>
                <a:schemeClr val="lt1"/>
              </a:buClr>
              <a:buSzPts val="12000"/>
              <a:buNone/>
              <a:defRPr sz="16000">
                <a:solidFill>
                  <a:schemeClr val="lt1"/>
                </a:solidFill>
              </a:defRPr>
            </a:lvl8pPr>
            <a:lvl9pPr lvl="8" algn="r" rtl="0">
              <a:spcBef>
                <a:spcPts val="0"/>
              </a:spcBef>
              <a:spcAft>
                <a:spcPts val="0"/>
              </a:spcAft>
              <a:buClr>
                <a:schemeClr val="lt1"/>
              </a:buClr>
              <a:buSzPts val="12000"/>
              <a:buNone/>
              <a:defRPr sz="16000">
                <a:solidFill>
                  <a:schemeClr val="lt1"/>
                </a:solidFill>
              </a:defRPr>
            </a:lvl9pPr>
          </a:lstStyle>
          <a:p>
            <a:r>
              <a:t>xx%</a:t>
            </a:r>
          </a:p>
        </p:txBody>
      </p:sp>
      <p:sp>
        <p:nvSpPr>
          <p:cNvPr id="121" name="Google Shape;121;p20"/>
          <p:cNvSpPr txBox="1">
            <a:spLocks noGrp="1"/>
          </p:cNvSpPr>
          <p:nvPr>
            <p:ph type="title" idx="9" hasCustomPrompt="1"/>
          </p:nvPr>
        </p:nvSpPr>
        <p:spPr>
          <a:xfrm>
            <a:off x="2551100" y="2667500"/>
            <a:ext cx="2488000" cy="634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800"/>
              <a:buNone/>
              <a:defRPr>
                <a:solidFill>
                  <a:schemeClr val="lt1"/>
                </a:solidFill>
              </a:defRPr>
            </a:lvl1pPr>
            <a:lvl2pPr lvl="1" algn="r" rtl="0">
              <a:spcBef>
                <a:spcPts val="0"/>
              </a:spcBef>
              <a:spcAft>
                <a:spcPts val="0"/>
              </a:spcAft>
              <a:buClr>
                <a:schemeClr val="lt1"/>
              </a:buClr>
              <a:buSzPts val="12000"/>
              <a:buNone/>
              <a:defRPr sz="16000">
                <a:solidFill>
                  <a:schemeClr val="lt1"/>
                </a:solidFill>
              </a:defRPr>
            </a:lvl2pPr>
            <a:lvl3pPr lvl="2" algn="r" rtl="0">
              <a:spcBef>
                <a:spcPts val="0"/>
              </a:spcBef>
              <a:spcAft>
                <a:spcPts val="0"/>
              </a:spcAft>
              <a:buClr>
                <a:schemeClr val="lt1"/>
              </a:buClr>
              <a:buSzPts val="12000"/>
              <a:buNone/>
              <a:defRPr sz="16000">
                <a:solidFill>
                  <a:schemeClr val="lt1"/>
                </a:solidFill>
              </a:defRPr>
            </a:lvl3pPr>
            <a:lvl4pPr lvl="3" algn="r" rtl="0">
              <a:spcBef>
                <a:spcPts val="0"/>
              </a:spcBef>
              <a:spcAft>
                <a:spcPts val="0"/>
              </a:spcAft>
              <a:buClr>
                <a:schemeClr val="lt1"/>
              </a:buClr>
              <a:buSzPts val="12000"/>
              <a:buNone/>
              <a:defRPr sz="16000">
                <a:solidFill>
                  <a:schemeClr val="lt1"/>
                </a:solidFill>
              </a:defRPr>
            </a:lvl4pPr>
            <a:lvl5pPr lvl="4" algn="r" rtl="0">
              <a:spcBef>
                <a:spcPts val="0"/>
              </a:spcBef>
              <a:spcAft>
                <a:spcPts val="0"/>
              </a:spcAft>
              <a:buClr>
                <a:schemeClr val="lt1"/>
              </a:buClr>
              <a:buSzPts val="12000"/>
              <a:buNone/>
              <a:defRPr sz="16000">
                <a:solidFill>
                  <a:schemeClr val="lt1"/>
                </a:solidFill>
              </a:defRPr>
            </a:lvl5pPr>
            <a:lvl6pPr lvl="5" algn="r" rtl="0">
              <a:spcBef>
                <a:spcPts val="0"/>
              </a:spcBef>
              <a:spcAft>
                <a:spcPts val="0"/>
              </a:spcAft>
              <a:buClr>
                <a:schemeClr val="lt1"/>
              </a:buClr>
              <a:buSzPts val="12000"/>
              <a:buNone/>
              <a:defRPr sz="16000">
                <a:solidFill>
                  <a:schemeClr val="lt1"/>
                </a:solidFill>
              </a:defRPr>
            </a:lvl6pPr>
            <a:lvl7pPr lvl="6" algn="r" rtl="0">
              <a:spcBef>
                <a:spcPts val="0"/>
              </a:spcBef>
              <a:spcAft>
                <a:spcPts val="0"/>
              </a:spcAft>
              <a:buClr>
                <a:schemeClr val="lt1"/>
              </a:buClr>
              <a:buSzPts val="12000"/>
              <a:buNone/>
              <a:defRPr sz="16000">
                <a:solidFill>
                  <a:schemeClr val="lt1"/>
                </a:solidFill>
              </a:defRPr>
            </a:lvl7pPr>
            <a:lvl8pPr lvl="7" algn="r" rtl="0">
              <a:spcBef>
                <a:spcPts val="0"/>
              </a:spcBef>
              <a:spcAft>
                <a:spcPts val="0"/>
              </a:spcAft>
              <a:buClr>
                <a:schemeClr val="lt1"/>
              </a:buClr>
              <a:buSzPts val="12000"/>
              <a:buNone/>
              <a:defRPr sz="16000">
                <a:solidFill>
                  <a:schemeClr val="lt1"/>
                </a:solidFill>
              </a:defRPr>
            </a:lvl8pPr>
            <a:lvl9pPr lvl="8" algn="r" rtl="0">
              <a:spcBef>
                <a:spcPts val="0"/>
              </a:spcBef>
              <a:spcAft>
                <a:spcPts val="0"/>
              </a:spcAft>
              <a:buClr>
                <a:schemeClr val="lt1"/>
              </a:buClr>
              <a:buSzPts val="12000"/>
              <a:buNone/>
              <a:defRPr sz="16000">
                <a:solidFill>
                  <a:schemeClr val="lt1"/>
                </a:solidFill>
              </a:defRPr>
            </a:lvl9pPr>
          </a:lstStyle>
          <a:p>
            <a:r>
              <a:t>xx%</a:t>
            </a:r>
          </a:p>
        </p:txBody>
      </p:sp>
    </p:spTree>
    <p:extLst>
      <p:ext uri="{BB962C8B-B14F-4D97-AF65-F5344CB8AC3E}">
        <p14:creationId xmlns:p14="http://schemas.microsoft.com/office/powerpoint/2010/main" val="347144222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Three columns 4">
  <p:cSld name="Three columns 4">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rot="-5400000">
            <a:off x="-1431033" y="3112967"/>
            <a:ext cx="5401600" cy="637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124" name="Google Shape;124;p21"/>
          <p:cNvSpPr txBox="1">
            <a:spLocks noGrp="1"/>
          </p:cNvSpPr>
          <p:nvPr>
            <p:ph type="subTitle" idx="1"/>
          </p:nvPr>
        </p:nvSpPr>
        <p:spPr>
          <a:xfrm>
            <a:off x="6338748" y="1227333"/>
            <a:ext cx="49020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25" name="Google Shape;125;p21"/>
          <p:cNvSpPr txBox="1">
            <a:spLocks noGrp="1"/>
          </p:cNvSpPr>
          <p:nvPr>
            <p:ph type="body" idx="2"/>
          </p:nvPr>
        </p:nvSpPr>
        <p:spPr>
          <a:xfrm>
            <a:off x="6337967" y="1627421"/>
            <a:ext cx="4902000" cy="1063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26" name="Google Shape;126;p21"/>
          <p:cNvSpPr txBox="1">
            <a:spLocks noGrp="1"/>
          </p:cNvSpPr>
          <p:nvPr>
            <p:ph type="subTitle" idx="3"/>
          </p:nvPr>
        </p:nvSpPr>
        <p:spPr>
          <a:xfrm>
            <a:off x="6339517" y="2718667"/>
            <a:ext cx="49012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27" name="Google Shape;127;p21"/>
          <p:cNvSpPr txBox="1">
            <a:spLocks noGrp="1"/>
          </p:cNvSpPr>
          <p:nvPr>
            <p:ph type="body" idx="4"/>
          </p:nvPr>
        </p:nvSpPr>
        <p:spPr>
          <a:xfrm>
            <a:off x="6338733" y="3118755"/>
            <a:ext cx="4901200" cy="1063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28" name="Google Shape;128;p21"/>
          <p:cNvSpPr txBox="1">
            <a:spLocks noGrp="1"/>
          </p:cNvSpPr>
          <p:nvPr>
            <p:ph type="subTitle" idx="5"/>
          </p:nvPr>
        </p:nvSpPr>
        <p:spPr>
          <a:xfrm>
            <a:off x="6338735" y="4242667"/>
            <a:ext cx="49004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29" name="Google Shape;129;p21"/>
          <p:cNvSpPr txBox="1">
            <a:spLocks noGrp="1"/>
          </p:cNvSpPr>
          <p:nvPr>
            <p:ph type="body" idx="6"/>
          </p:nvPr>
        </p:nvSpPr>
        <p:spPr>
          <a:xfrm>
            <a:off x="6337967" y="4642755"/>
            <a:ext cx="4900400" cy="1063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2161991999"/>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Two column 2">
  <p:cSld name="Two column 2">
    <p:bg>
      <p:bgPr>
        <a:blipFill>
          <a:blip r:embed="rId2">
            <a:alphaModFix/>
          </a:blip>
          <a:stretch>
            <a:fillRect/>
          </a:stretch>
        </a:blipFill>
        <a:effectLst/>
      </p:bgPr>
    </p:bg>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rot="-5400000">
            <a:off x="-1445233" y="3098767"/>
            <a:ext cx="5430000" cy="637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132" name="Google Shape;132;p22"/>
          <p:cNvSpPr txBox="1">
            <a:spLocks noGrp="1"/>
          </p:cNvSpPr>
          <p:nvPr>
            <p:ph type="subTitle" idx="1"/>
          </p:nvPr>
        </p:nvSpPr>
        <p:spPr>
          <a:xfrm>
            <a:off x="3005661" y="4153824"/>
            <a:ext cx="32840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33" name="Google Shape;133;p22"/>
          <p:cNvSpPr txBox="1">
            <a:spLocks noGrp="1"/>
          </p:cNvSpPr>
          <p:nvPr>
            <p:ph type="body" idx="2"/>
          </p:nvPr>
        </p:nvSpPr>
        <p:spPr>
          <a:xfrm>
            <a:off x="2904067" y="4568827"/>
            <a:ext cx="3487200" cy="7160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34" name="Google Shape;134;p22"/>
          <p:cNvSpPr txBox="1">
            <a:spLocks noGrp="1"/>
          </p:cNvSpPr>
          <p:nvPr>
            <p:ph type="subTitle" idx="3"/>
          </p:nvPr>
        </p:nvSpPr>
        <p:spPr>
          <a:xfrm>
            <a:off x="6929571" y="4153824"/>
            <a:ext cx="32840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35" name="Google Shape;135;p22"/>
          <p:cNvSpPr txBox="1">
            <a:spLocks noGrp="1"/>
          </p:cNvSpPr>
          <p:nvPr>
            <p:ph type="body" idx="4"/>
          </p:nvPr>
        </p:nvSpPr>
        <p:spPr>
          <a:xfrm>
            <a:off x="6796767" y="4568827"/>
            <a:ext cx="3549600" cy="7160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39672567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ree columns 2">
  <p:cSld name="Three columns 2">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rot="-5400000">
            <a:off x="-1322733" y="2987767"/>
            <a:ext cx="5418400" cy="8712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81" name="Google Shape;81;p17"/>
          <p:cNvSpPr txBox="1">
            <a:spLocks noGrp="1"/>
          </p:cNvSpPr>
          <p:nvPr>
            <p:ph type="subTitle" idx="1"/>
          </p:nvPr>
        </p:nvSpPr>
        <p:spPr>
          <a:xfrm>
            <a:off x="2668635" y="1703267"/>
            <a:ext cx="19940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82" name="Google Shape;82;p17"/>
          <p:cNvSpPr txBox="1">
            <a:spLocks noGrp="1"/>
          </p:cNvSpPr>
          <p:nvPr>
            <p:ph type="body" idx="2"/>
          </p:nvPr>
        </p:nvSpPr>
        <p:spPr>
          <a:xfrm>
            <a:off x="2637819" y="3000933"/>
            <a:ext cx="2155600" cy="11020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83" name="Google Shape;83;p17"/>
          <p:cNvSpPr txBox="1">
            <a:spLocks noGrp="1"/>
          </p:cNvSpPr>
          <p:nvPr>
            <p:ph type="subTitle" idx="3"/>
          </p:nvPr>
        </p:nvSpPr>
        <p:spPr>
          <a:xfrm>
            <a:off x="5795068" y="1702667"/>
            <a:ext cx="19940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84" name="Google Shape;84;p17"/>
          <p:cNvSpPr txBox="1">
            <a:spLocks noGrp="1"/>
          </p:cNvSpPr>
          <p:nvPr>
            <p:ph type="body" idx="4"/>
          </p:nvPr>
        </p:nvSpPr>
        <p:spPr>
          <a:xfrm>
            <a:off x="5777501" y="3003333"/>
            <a:ext cx="2158000" cy="1097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85" name="Google Shape;85;p17"/>
          <p:cNvSpPr txBox="1">
            <a:spLocks noGrp="1"/>
          </p:cNvSpPr>
          <p:nvPr>
            <p:ph type="subTitle" idx="5"/>
          </p:nvPr>
        </p:nvSpPr>
        <p:spPr>
          <a:xfrm>
            <a:off x="8921501" y="1703267"/>
            <a:ext cx="19940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86" name="Google Shape;86;p17"/>
          <p:cNvSpPr txBox="1">
            <a:spLocks noGrp="1"/>
          </p:cNvSpPr>
          <p:nvPr>
            <p:ph type="body" idx="6"/>
          </p:nvPr>
        </p:nvSpPr>
        <p:spPr>
          <a:xfrm>
            <a:off x="8919601" y="3003333"/>
            <a:ext cx="2158000" cy="1097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367880822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36"/>
        <p:cNvGrpSpPr/>
        <p:nvPr/>
      </p:nvGrpSpPr>
      <p:grpSpPr>
        <a:xfrm>
          <a:off x="0" y="0"/>
          <a:ext cx="0" cy="0"/>
          <a:chOff x="0" y="0"/>
          <a:chExt cx="0" cy="0"/>
        </a:xfrm>
      </p:grpSpPr>
      <p:sp>
        <p:nvSpPr>
          <p:cNvPr id="137" name="Google Shape;137;p23"/>
          <p:cNvSpPr txBox="1">
            <a:spLocks noGrp="1"/>
          </p:cNvSpPr>
          <p:nvPr>
            <p:ph type="ctrTitle"/>
          </p:nvPr>
        </p:nvSpPr>
        <p:spPr>
          <a:xfrm>
            <a:off x="2876000" y="3898000"/>
            <a:ext cx="6440000" cy="421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800"/>
              <a:buNone/>
              <a:defRPr sz="1867">
                <a:solidFill>
                  <a:srgbClr val="FFFFFF"/>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rPr lang="en-US"/>
              <a:t>Click to edit Master title style</a:t>
            </a:r>
            <a:endParaRPr/>
          </a:p>
        </p:txBody>
      </p:sp>
      <p:sp>
        <p:nvSpPr>
          <p:cNvPr id="138" name="Google Shape;138;p23"/>
          <p:cNvSpPr txBox="1">
            <a:spLocks noGrp="1"/>
          </p:cNvSpPr>
          <p:nvPr>
            <p:ph type="subTitle" idx="1"/>
          </p:nvPr>
        </p:nvSpPr>
        <p:spPr>
          <a:xfrm>
            <a:off x="2876000" y="2585733"/>
            <a:ext cx="6440000" cy="85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D9D9D9"/>
              </a:buClr>
              <a:buSzPts val="3000"/>
              <a:buNone/>
              <a:defRPr sz="2400">
                <a:solidFill>
                  <a:schemeClr val="lt1"/>
                </a:solidFill>
              </a:defRPr>
            </a:lvl1pPr>
            <a:lvl2pPr lvl="1" algn="ctr" rtl="0">
              <a:lnSpc>
                <a:spcPct val="100000"/>
              </a:lnSpc>
              <a:spcBef>
                <a:spcPts val="0"/>
              </a:spcBef>
              <a:spcAft>
                <a:spcPts val="0"/>
              </a:spcAft>
              <a:buClr>
                <a:srgbClr val="D9D9D9"/>
              </a:buClr>
              <a:buSzPts val="3000"/>
              <a:buNone/>
              <a:defRPr sz="4000">
                <a:solidFill>
                  <a:srgbClr val="D9D9D9"/>
                </a:solidFill>
              </a:defRPr>
            </a:lvl2pPr>
            <a:lvl3pPr lvl="2" algn="ctr" rtl="0">
              <a:lnSpc>
                <a:spcPct val="100000"/>
              </a:lnSpc>
              <a:spcBef>
                <a:spcPts val="0"/>
              </a:spcBef>
              <a:spcAft>
                <a:spcPts val="0"/>
              </a:spcAft>
              <a:buClr>
                <a:srgbClr val="D9D9D9"/>
              </a:buClr>
              <a:buSzPts val="3000"/>
              <a:buNone/>
              <a:defRPr sz="4000">
                <a:solidFill>
                  <a:srgbClr val="D9D9D9"/>
                </a:solidFill>
              </a:defRPr>
            </a:lvl3pPr>
            <a:lvl4pPr lvl="3" algn="ctr" rtl="0">
              <a:lnSpc>
                <a:spcPct val="100000"/>
              </a:lnSpc>
              <a:spcBef>
                <a:spcPts val="0"/>
              </a:spcBef>
              <a:spcAft>
                <a:spcPts val="0"/>
              </a:spcAft>
              <a:buClr>
                <a:srgbClr val="D9D9D9"/>
              </a:buClr>
              <a:buSzPts val="3000"/>
              <a:buNone/>
              <a:defRPr sz="4000">
                <a:solidFill>
                  <a:srgbClr val="D9D9D9"/>
                </a:solidFill>
              </a:defRPr>
            </a:lvl4pPr>
            <a:lvl5pPr lvl="4" algn="ctr" rtl="0">
              <a:lnSpc>
                <a:spcPct val="100000"/>
              </a:lnSpc>
              <a:spcBef>
                <a:spcPts val="0"/>
              </a:spcBef>
              <a:spcAft>
                <a:spcPts val="0"/>
              </a:spcAft>
              <a:buClr>
                <a:srgbClr val="D9D9D9"/>
              </a:buClr>
              <a:buSzPts val="3000"/>
              <a:buNone/>
              <a:defRPr sz="4000">
                <a:solidFill>
                  <a:srgbClr val="D9D9D9"/>
                </a:solidFill>
              </a:defRPr>
            </a:lvl5pPr>
            <a:lvl6pPr lvl="5" algn="ctr" rtl="0">
              <a:lnSpc>
                <a:spcPct val="100000"/>
              </a:lnSpc>
              <a:spcBef>
                <a:spcPts val="0"/>
              </a:spcBef>
              <a:spcAft>
                <a:spcPts val="0"/>
              </a:spcAft>
              <a:buClr>
                <a:srgbClr val="D9D9D9"/>
              </a:buClr>
              <a:buSzPts val="3000"/>
              <a:buNone/>
              <a:defRPr sz="4000">
                <a:solidFill>
                  <a:srgbClr val="D9D9D9"/>
                </a:solidFill>
              </a:defRPr>
            </a:lvl6pPr>
            <a:lvl7pPr lvl="6" algn="ctr" rtl="0">
              <a:lnSpc>
                <a:spcPct val="100000"/>
              </a:lnSpc>
              <a:spcBef>
                <a:spcPts val="0"/>
              </a:spcBef>
              <a:spcAft>
                <a:spcPts val="0"/>
              </a:spcAft>
              <a:buClr>
                <a:srgbClr val="D9D9D9"/>
              </a:buClr>
              <a:buSzPts val="3000"/>
              <a:buNone/>
              <a:defRPr sz="4000">
                <a:solidFill>
                  <a:srgbClr val="D9D9D9"/>
                </a:solidFill>
              </a:defRPr>
            </a:lvl7pPr>
            <a:lvl8pPr lvl="7" algn="ctr" rtl="0">
              <a:lnSpc>
                <a:spcPct val="100000"/>
              </a:lnSpc>
              <a:spcBef>
                <a:spcPts val="0"/>
              </a:spcBef>
              <a:spcAft>
                <a:spcPts val="0"/>
              </a:spcAft>
              <a:buClr>
                <a:srgbClr val="D9D9D9"/>
              </a:buClr>
              <a:buSzPts val="3000"/>
              <a:buNone/>
              <a:defRPr sz="4000">
                <a:solidFill>
                  <a:srgbClr val="D9D9D9"/>
                </a:solidFill>
              </a:defRPr>
            </a:lvl8pPr>
            <a:lvl9pPr lvl="8" algn="ctr" rtl="0">
              <a:lnSpc>
                <a:spcPct val="100000"/>
              </a:lnSpc>
              <a:spcBef>
                <a:spcPts val="0"/>
              </a:spcBef>
              <a:spcAft>
                <a:spcPts val="0"/>
              </a:spcAft>
              <a:buClr>
                <a:srgbClr val="D9D9D9"/>
              </a:buClr>
              <a:buSzPts val="3000"/>
              <a:buNone/>
              <a:defRPr sz="4000">
                <a:solidFill>
                  <a:srgbClr val="D9D9D9"/>
                </a:solidFill>
              </a:defRPr>
            </a:lvl9pPr>
          </a:lstStyle>
          <a:p>
            <a:r>
              <a:rPr lang="en-US"/>
              <a:t>Click to edit Master subtitle style</a:t>
            </a:r>
            <a:endParaRPr/>
          </a:p>
        </p:txBody>
      </p:sp>
    </p:spTree>
    <p:extLst>
      <p:ext uri="{BB962C8B-B14F-4D97-AF65-F5344CB8AC3E}">
        <p14:creationId xmlns:p14="http://schemas.microsoft.com/office/powerpoint/2010/main" val="3149723571"/>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Thanks">
  <p:cSld name="Thanks">
    <p:bg>
      <p:bgPr>
        <a:blipFill>
          <a:blip r:embed="rId2">
            <a:alphaModFix/>
          </a:blip>
          <a:stretch>
            <a:fillRect/>
          </a:stretch>
        </a:blipFill>
        <a:effectLst/>
      </p:bgPr>
    </p:bg>
    <p:spTree>
      <p:nvGrpSpPr>
        <p:cNvPr id="1" name="Shape 139"/>
        <p:cNvGrpSpPr/>
        <p:nvPr/>
      </p:nvGrpSpPr>
      <p:grpSpPr>
        <a:xfrm>
          <a:off x="0" y="0"/>
          <a:ext cx="0" cy="0"/>
          <a:chOff x="0" y="0"/>
          <a:chExt cx="0" cy="0"/>
        </a:xfrm>
      </p:grpSpPr>
      <p:sp>
        <p:nvSpPr>
          <p:cNvPr id="140" name="Google Shape;140;p24"/>
          <p:cNvSpPr txBox="1">
            <a:spLocks noGrp="1"/>
          </p:cNvSpPr>
          <p:nvPr>
            <p:ph type="title"/>
          </p:nvPr>
        </p:nvSpPr>
        <p:spPr>
          <a:xfrm rot="-5400000">
            <a:off x="-1458673" y="2771167"/>
            <a:ext cx="5434000" cy="1288800"/>
          </a:xfrm>
          <a:prstGeom prst="rect">
            <a:avLst/>
          </a:prstGeom>
        </p:spPr>
        <p:txBody>
          <a:bodyPr spcFirstLastPara="1" wrap="square" lIns="91425" tIns="91425" rIns="91425" bIns="91425" anchor="t" anchorCtr="0">
            <a:noAutofit/>
          </a:bodyPr>
          <a:lstStyle>
            <a:lvl1pPr lvl="0">
              <a:spcBef>
                <a:spcPts val="0"/>
              </a:spcBef>
              <a:spcAft>
                <a:spcPts val="0"/>
              </a:spcAft>
              <a:buNone/>
              <a:defRPr sz="6400"/>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141" name="Google Shape;141;p24"/>
          <p:cNvSpPr txBox="1">
            <a:spLocks noGrp="1"/>
          </p:cNvSpPr>
          <p:nvPr>
            <p:ph type="subTitle" idx="1"/>
          </p:nvPr>
        </p:nvSpPr>
        <p:spPr>
          <a:xfrm>
            <a:off x="4660100" y="980700"/>
            <a:ext cx="3930000" cy="10400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Font typeface="Comfortaa"/>
              <a:buNone/>
              <a:defRPr sz="2400">
                <a:latin typeface="Orbitron Medium"/>
                <a:ea typeface="Orbitron Medium"/>
                <a:cs typeface="Orbitron Medium"/>
                <a:sym typeface="Orbitron Medium"/>
              </a:defRPr>
            </a:lvl1pPr>
            <a:lvl2pPr lvl="1">
              <a:spcBef>
                <a:spcPts val="2133"/>
              </a:spcBef>
              <a:spcAft>
                <a:spcPts val="0"/>
              </a:spcAft>
              <a:buSzPts val="1800"/>
              <a:buFont typeface="Comfortaa"/>
              <a:buNone/>
              <a:defRPr sz="2400">
                <a:latin typeface="Comfortaa"/>
                <a:ea typeface="Comfortaa"/>
                <a:cs typeface="Comfortaa"/>
                <a:sym typeface="Comfortaa"/>
              </a:defRPr>
            </a:lvl2pPr>
            <a:lvl3pPr lvl="2">
              <a:spcBef>
                <a:spcPts val="2133"/>
              </a:spcBef>
              <a:spcAft>
                <a:spcPts val="0"/>
              </a:spcAft>
              <a:buSzPts val="1800"/>
              <a:buFont typeface="Comfortaa"/>
              <a:buNone/>
              <a:defRPr sz="2400">
                <a:latin typeface="Comfortaa"/>
                <a:ea typeface="Comfortaa"/>
                <a:cs typeface="Comfortaa"/>
                <a:sym typeface="Comfortaa"/>
              </a:defRPr>
            </a:lvl3pPr>
            <a:lvl4pPr lvl="3">
              <a:spcBef>
                <a:spcPts val="2133"/>
              </a:spcBef>
              <a:spcAft>
                <a:spcPts val="0"/>
              </a:spcAft>
              <a:buSzPts val="1800"/>
              <a:buFont typeface="Comfortaa"/>
              <a:buNone/>
              <a:defRPr sz="2400">
                <a:latin typeface="Comfortaa"/>
                <a:ea typeface="Comfortaa"/>
                <a:cs typeface="Comfortaa"/>
                <a:sym typeface="Comfortaa"/>
              </a:defRPr>
            </a:lvl4pPr>
            <a:lvl5pPr lvl="4">
              <a:spcBef>
                <a:spcPts val="2133"/>
              </a:spcBef>
              <a:spcAft>
                <a:spcPts val="0"/>
              </a:spcAft>
              <a:buSzPts val="1800"/>
              <a:buFont typeface="Comfortaa"/>
              <a:buNone/>
              <a:defRPr sz="2400">
                <a:latin typeface="Comfortaa"/>
                <a:ea typeface="Comfortaa"/>
                <a:cs typeface="Comfortaa"/>
                <a:sym typeface="Comfortaa"/>
              </a:defRPr>
            </a:lvl5pPr>
            <a:lvl6pPr lvl="5">
              <a:spcBef>
                <a:spcPts val="2133"/>
              </a:spcBef>
              <a:spcAft>
                <a:spcPts val="0"/>
              </a:spcAft>
              <a:buSzPts val="1800"/>
              <a:buFont typeface="Comfortaa"/>
              <a:buNone/>
              <a:defRPr sz="2400">
                <a:latin typeface="Comfortaa"/>
                <a:ea typeface="Comfortaa"/>
                <a:cs typeface="Comfortaa"/>
                <a:sym typeface="Comfortaa"/>
              </a:defRPr>
            </a:lvl6pPr>
            <a:lvl7pPr lvl="6">
              <a:spcBef>
                <a:spcPts val="2133"/>
              </a:spcBef>
              <a:spcAft>
                <a:spcPts val="0"/>
              </a:spcAft>
              <a:buSzPts val="1800"/>
              <a:buFont typeface="Comfortaa"/>
              <a:buNone/>
              <a:defRPr sz="2400">
                <a:latin typeface="Comfortaa"/>
                <a:ea typeface="Comfortaa"/>
                <a:cs typeface="Comfortaa"/>
                <a:sym typeface="Comfortaa"/>
              </a:defRPr>
            </a:lvl7pPr>
            <a:lvl8pPr lvl="7">
              <a:spcBef>
                <a:spcPts val="2133"/>
              </a:spcBef>
              <a:spcAft>
                <a:spcPts val="0"/>
              </a:spcAft>
              <a:buSzPts val="1800"/>
              <a:buFont typeface="Comfortaa"/>
              <a:buNone/>
              <a:defRPr sz="2400">
                <a:latin typeface="Comfortaa"/>
                <a:ea typeface="Comfortaa"/>
                <a:cs typeface="Comfortaa"/>
                <a:sym typeface="Comfortaa"/>
              </a:defRPr>
            </a:lvl8pPr>
            <a:lvl9pPr lvl="8">
              <a:spcBef>
                <a:spcPts val="2133"/>
              </a:spcBef>
              <a:spcAft>
                <a:spcPts val="2133"/>
              </a:spcAft>
              <a:buSzPts val="1800"/>
              <a:buFont typeface="Comfortaa"/>
              <a:buNone/>
              <a:defRPr sz="2400">
                <a:latin typeface="Comfortaa"/>
                <a:ea typeface="Comfortaa"/>
                <a:cs typeface="Comfortaa"/>
                <a:sym typeface="Comfortaa"/>
              </a:defRPr>
            </a:lvl9pPr>
          </a:lstStyle>
          <a:p>
            <a:r>
              <a:rPr lang="en-US"/>
              <a:t>Click to edit Master subtitle style</a:t>
            </a:r>
            <a:endParaRPr/>
          </a:p>
        </p:txBody>
      </p:sp>
      <p:sp>
        <p:nvSpPr>
          <p:cNvPr id="142" name="Google Shape;142;p24"/>
          <p:cNvSpPr txBox="1">
            <a:spLocks noGrp="1"/>
          </p:cNvSpPr>
          <p:nvPr>
            <p:ph type="body" idx="2"/>
          </p:nvPr>
        </p:nvSpPr>
        <p:spPr>
          <a:xfrm>
            <a:off x="4052527" y="2042851"/>
            <a:ext cx="5145200" cy="1369200"/>
          </a:xfrm>
          <a:prstGeom prst="rect">
            <a:avLst/>
          </a:prstGeom>
        </p:spPr>
        <p:txBody>
          <a:bodyPr spcFirstLastPara="1" wrap="square" lIns="91425" tIns="91425" rIns="91425" bIns="91425" anchor="t" anchorCtr="0">
            <a:noAutofit/>
          </a:bodyPr>
          <a:lstStyle>
            <a:lvl1pPr marL="609585" lvl="0" indent="-423323" algn="ctr">
              <a:spcBef>
                <a:spcPts val="0"/>
              </a:spcBef>
              <a:spcAft>
                <a:spcPts val="0"/>
              </a:spcAft>
              <a:buSzPts val="1400"/>
              <a:buChar char="●"/>
              <a:defRPr/>
            </a:lvl1pPr>
            <a:lvl2pPr marL="1219170" lvl="1" indent="-423323">
              <a:spcBef>
                <a:spcPts val="0"/>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Click to edit Master text styles</a:t>
            </a:r>
          </a:p>
        </p:txBody>
      </p:sp>
      <p:sp>
        <p:nvSpPr>
          <p:cNvPr id="143" name="Google Shape;143;p24"/>
          <p:cNvSpPr txBox="1"/>
          <p:nvPr/>
        </p:nvSpPr>
        <p:spPr>
          <a:xfrm>
            <a:off x="3238733" y="4356967"/>
            <a:ext cx="6772800" cy="1369200"/>
          </a:xfrm>
          <a:prstGeom prst="rect">
            <a:avLst/>
          </a:prstGeom>
          <a:noFill/>
          <a:ln>
            <a:noFill/>
          </a:ln>
        </p:spPr>
        <p:txBody>
          <a:bodyPr spcFirstLastPara="1" wrap="square" lIns="121900" tIns="121900" rIns="121900" bIns="121900" anchor="t" anchorCtr="0">
            <a:noAutofit/>
          </a:bodyPr>
          <a:lstStyle/>
          <a:p>
            <a:pPr marL="0" lvl="0" indent="0" algn="ctr" rtl="0">
              <a:lnSpc>
                <a:spcPct val="114000"/>
              </a:lnSpc>
              <a:spcBef>
                <a:spcPts val="0"/>
              </a:spcBef>
              <a:spcAft>
                <a:spcPts val="0"/>
              </a:spcAft>
              <a:buNone/>
            </a:pPr>
            <a:r>
              <a:rPr lang="en" sz="1600">
                <a:solidFill>
                  <a:srgbClr val="FFFFFF"/>
                </a:solidFill>
                <a:latin typeface="Open Sans"/>
                <a:ea typeface="Open Sans"/>
                <a:cs typeface="Open Sans"/>
                <a:sym typeface="Open Sans"/>
              </a:rPr>
              <a:t>CREDITS: This presentation template was created by </a:t>
            </a:r>
            <a:r>
              <a:rPr lang="en" sz="1600">
                <a:solidFill>
                  <a:srgbClr val="FFFFFF"/>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Slidesgo</a:t>
            </a:r>
            <a:r>
              <a:rPr lang="en" sz="1600">
                <a:solidFill>
                  <a:srgbClr val="FFFFFF"/>
                </a:solidFill>
                <a:latin typeface="Open Sans"/>
                <a:ea typeface="Open Sans"/>
                <a:cs typeface="Open Sans"/>
                <a:sym typeface="Open Sans"/>
              </a:rPr>
              <a:t>, including icons by </a:t>
            </a:r>
            <a:r>
              <a:rPr lang="en" sz="1600">
                <a:solidFill>
                  <a:srgbClr val="FFFFFF"/>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Flaticon</a:t>
            </a:r>
            <a:r>
              <a:rPr lang="en" sz="1600">
                <a:solidFill>
                  <a:srgbClr val="FFFFFF"/>
                </a:solidFill>
                <a:latin typeface="Open Sans"/>
                <a:ea typeface="Open Sans"/>
                <a:cs typeface="Open Sans"/>
                <a:sym typeface="Open Sans"/>
              </a:rPr>
              <a:t>, infographics &amp; images by </a:t>
            </a:r>
            <a:r>
              <a:rPr lang="en" sz="1600">
                <a:solidFill>
                  <a:srgbClr val="FFFFFF"/>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Freepik</a:t>
            </a:r>
            <a:r>
              <a:rPr lang="en" sz="1600">
                <a:solidFill>
                  <a:srgbClr val="FFFFFF"/>
                </a:solidFill>
                <a:latin typeface="Open Sans"/>
                <a:ea typeface="Open Sans"/>
                <a:cs typeface="Open Sans"/>
                <a:sym typeface="Open Sans"/>
              </a:rPr>
              <a:t> </a:t>
            </a:r>
            <a:endParaRPr sz="1600">
              <a:solidFill>
                <a:srgbClr val="FFFFFF"/>
              </a:solidFill>
              <a:latin typeface="Open Sans"/>
              <a:ea typeface="Open Sans"/>
              <a:cs typeface="Open Sans"/>
              <a:sym typeface="Open Sans"/>
            </a:endParaRPr>
          </a:p>
        </p:txBody>
      </p:sp>
    </p:spTree>
    <p:extLst>
      <p:ext uri="{BB962C8B-B14F-4D97-AF65-F5344CB8AC3E}">
        <p14:creationId xmlns:p14="http://schemas.microsoft.com/office/powerpoint/2010/main" val="891744778"/>
      </p:ext>
    </p:extLst>
  </p:cSld>
  <p:clrMapOvr>
    <a:masterClrMapping/>
  </p:clrMapOvr>
  <p:extLst>
    <p:ext uri="{DCECCB84-F9BA-43D5-87BE-67443E8EF086}">
      <p15:sldGuideLst xmlns:p15="http://schemas.microsoft.com/office/powerpoint/2012/main">
        <p15:guide id="1" pos="3130">
          <p15:clr>
            <a:srgbClr val="FA7B17"/>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48400" y="1868017"/>
            <a:ext cx="9095200" cy="22300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5867"/>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r>
              <a:rPr lang="en-US"/>
              <a:t>Click to edit Master title style</a:t>
            </a:r>
            <a:endParaRPr/>
          </a:p>
        </p:txBody>
      </p:sp>
      <p:sp>
        <p:nvSpPr>
          <p:cNvPr id="10" name="Google Shape;10;p2"/>
          <p:cNvSpPr txBox="1">
            <a:spLocks noGrp="1"/>
          </p:cNvSpPr>
          <p:nvPr>
            <p:ph type="subTitle" idx="1"/>
          </p:nvPr>
        </p:nvSpPr>
        <p:spPr>
          <a:xfrm>
            <a:off x="3076900" y="4355584"/>
            <a:ext cx="6038400" cy="634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2133">
                <a:solidFill>
                  <a:schemeClr val="dk1"/>
                </a:solidFill>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n-US"/>
              <a:t>Click to edit Master subtitle style</a:t>
            </a:r>
            <a:endParaRPr/>
          </a:p>
        </p:txBody>
      </p:sp>
      <p:grpSp>
        <p:nvGrpSpPr>
          <p:cNvPr id="11" name="Google Shape;11;p2"/>
          <p:cNvGrpSpPr/>
          <p:nvPr/>
        </p:nvGrpSpPr>
        <p:grpSpPr>
          <a:xfrm>
            <a:off x="-524347" y="-786823"/>
            <a:ext cx="13703316" cy="7338056"/>
            <a:chOff x="-393261" y="-590117"/>
            <a:chExt cx="10277487" cy="5503542"/>
          </a:xfrm>
        </p:grpSpPr>
        <p:grpSp>
          <p:nvGrpSpPr>
            <p:cNvPr id="12" name="Google Shape;12;p2"/>
            <p:cNvGrpSpPr/>
            <p:nvPr/>
          </p:nvGrpSpPr>
          <p:grpSpPr>
            <a:xfrm>
              <a:off x="-393261" y="-590117"/>
              <a:ext cx="10277487" cy="5503542"/>
              <a:chOff x="-393261" y="-590117"/>
              <a:chExt cx="10277487" cy="5503542"/>
            </a:xfrm>
          </p:grpSpPr>
          <p:pic>
            <p:nvPicPr>
              <p:cNvPr id="13" name="Google Shape;13;p2"/>
              <p:cNvPicPr preferRelativeResize="0"/>
              <p:nvPr/>
            </p:nvPicPr>
            <p:blipFill>
              <a:blip r:embed="rId2">
                <a:alphaModFix/>
              </a:blip>
              <a:stretch>
                <a:fillRect/>
              </a:stretch>
            </p:blipFill>
            <p:spPr>
              <a:xfrm rot="10800000">
                <a:off x="1073384" y="-260962"/>
                <a:ext cx="2222800" cy="802025"/>
              </a:xfrm>
              <a:prstGeom prst="rect">
                <a:avLst/>
              </a:prstGeom>
              <a:noFill/>
              <a:ln>
                <a:noFill/>
              </a:ln>
            </p:spPr>
          </p:pic>
          <p:sp>
            <p:nvSpPr>
              <p:cNvPr id="14" name="Google Shape;14;p2"/>
              <p:cNvSpPr/>
              <p:nvPr/>
            </p:nvSpPr>
            <p:spPr>
              <a:xfrm>
                <a:off x="-392946" y="-259399"/>
                <a:ext cx="798000" cy="7989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grpSp>
            <p:nvGrpSpPr>
              <p:cNvPr id="15" name="Google Shape;15;p2"/>
              <p:cNvGrpSpPr/>
              <p:nvPr/>
            </p:nvGrpSpPr>
            <p:grpSpPr>
              <a:xfrm>
                <a:off x="4007669" y="4332953"/>
                <a:ext cx="868070" cy="362037"/>
                <a:chOff x="334963" y="6065838"/>
                <a:chExt cx="1906588" cy="795337"/>
              </a:xfrm>
            </p:grpSpPr>
            <p:sp>
              <p:nvSpPr>
                <p:cNvPr id="16" name="Google Shape;16;p2"/>
                <p:cNvSpPr/>
                <p:nvPr/>
              </p:nvSpPr>
              <p:spPr>
                <a:xfrm>
                  <a:off x="334963" y="6065838"/>
                  <a:ext cx="127000" cy="122238"/>
                </a:xfrm>
                <a:custGeom>
                  <a:avLst/>
                  <a:gdLst/>
                  <a:ahLst/>
                  <a:cxnLst/>
                  <a:rect l="l" t="t" r="r" b="b"/>
                  <a:pathLst>
                    <a:path w="80" h="77" extrusionOk="0">
                      <a:moveTo>
                        <a:pt x="0" y="40"/>
                      </a:moveTo>
                      <a:lnTo>
                        <a:pt x="40" y="77"/>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7" name="Google Shape;17;p2"/>
                <p:cNvSpPr/>
                <p:nvPr/>
              </p:nvSpPr>
              <p:spPr>
                <a:xfrm>
                  <a:off x="779463" y="6065838"/>
                  <a:ext cx="127000" cy="122238"/>
                </a:xfrm>
                <a:custGeom>
                  <a:avLst/>
                  <a:gdLst/>
                  <a:ahLst/>
                  <a:cxnLst/>
                  <a:rect l="l" t="t" r="r" b="b"/>
                  <a:pathLst>
                    <a:path w="80" h="77" extrusionOk="0">
                      <a:moveTo>
                        <a:pt x="0" y="40"/>
                      </a:moveTo>
                      <a:lnTo>
                        <a:pt x="40" y="77"/>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8" name="Google Shape;18;p2"/>
                <p:cNvSpPr/>
                <p:nvPr/>
              </p:nvSpPr>
              <p:spPr>
                <a:xfrm>
                  <a:off x="1225551" y="6065838"/>
                  <a:ext cx="125413" cy="122238"/>
                </a:xfrm>
                <a:custGeom>
                  <a:avLst/>
                  <a:gdLst/>
                  <a:ahLst/>
                  <a:cxnLst/>
                  <a:rect l="l" t="t" r="r" b="b"/>
                  <a:pathLst>
                    <a:path w="79" h="77" extrusionOk="0">
                      <a:moveTo>
                        <a:pt x="0" y="40"/>
                      </a:moveTo>
                      <a:lnTo>
                        <a:pt x="39" y="77"/>
                      </a:lnTo>
                      <a:lnTo>
                        <a:pt x="79" y="40"/>
                      </a:lnTo>
                      <a:lnTo>
                        <a:pt x="39"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9" name="Google Shape;19;p2"/>
                <p:cNvSpPr/>
                <p:nvPr/>
              </p:nvSpPr>
              <p:spPr>
                <a:xfrm>
                  <a:off x="1670051" y="6065838"/>
                  <a:ext cx="125413" cy="122238"/>
                </a:xfrm>
                <a:custGeom>
                  <a:avLst/>
                  <a:gdLst/>
                  <a:ahLst/>
                  <a:cxnLst/>
                  <a:rect l="l" t="t" r="r" b="b"/>
                  <a:pathLst>
                    <a:path w="79" h="77" extrusionOk="0">
                      <a:moveTo>
                        <a:pt x="0" y="40"/>
                      </a:moveTo>
                      <a:lnTo>
                        <a:pt x="40" y="77"/>
                      </a:lnTo>
                      <a:lnTo>
                        <a:pt x="79"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20" name="Google Shape;20;p2"/>
                <p:cNvSpPr/>
                <p:nvPr/>
              </p:nvSpPr>
              <p:spPr>
                <a:xfrm>
                  <a:off x="2117726" y="6065838"/>
                  <a:ext cx="123825" cy="122238"/>
                </a:xfrm>
                <a:custGeom>
                  <a:avLst/>
                  <a:gdLst/>
                  <a:ahLst/>
                  <a:cxnLst/>
                  <a:rect l="l" t="t" r="r" b="b"/>
                  <a:pathLst>
                    <a:path w="78" h="77" extrusionOk="0">
                      <a:moveTo>
                        <a:pt x="40" y="0"/>
                      </a:moveTo>
                      <a:lnTo>
                        <a:pt x="0" y="40"/>
                      </a:lnTo>
                      <a:lnTo>
                        <a:pt x="40" y="77"/>
                      </a:lnTo>
                      <a:lnTo>
                        <a:pt x="78" y="40"/>
                      </a:lnTo>
                      <a:lnTo>
                        <a:pt x="4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21" name="Google Shape;21;p2"/>
                <p:cNvSpPr/>
                <p:nvPr/>
              </p:nvSpPr>
              <p:spPr>
                <a:xfrm>
                  <a:off x="334963" y="6400800"/>
                  <a:ext cx="127000" cy="125413"/>
                </a:xfrm>
                <a:custGeom>
                  <a:avLst/>
                  <a:gdLst/>
                  <a:ahLst/>
                  <a:cxnLst/>
                  <a:rect l="l" t="t" r="r" b="b"/>
                  <a:pathLst>
                    <a:path w="80" h="79" extrusionOk="0">
                      <a:moveTo>
                        <a:pt x="0" y="39"/>
                      </a:moveTo>
                      <a:lnTo>
                        <a:pt x="40" y="79"/>
                      </a:lnTo>
                      <a:lnTo>
                        <a:pt x="80" y="39"/>
                      </a:lnTo>
                      <a:lnTo>
                        <a:pt x="40"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22" name="Google Shape;22;p2"/>
                <p:cNvSpPr/>
                <p:nvPr/>
              </p:nvSpPr>
              <p:spPr>
                <a:xfrm>
                  <a:off x="779463" y="6400800"/>
                  <a:ext cx="127000" cy="125413"/>
                </a:xfrm>
                <a:custGeom>
                  <a:avLst/>
                  <a:gdLst/>
                  <a:ahLst/>
                  <a:cxnLst/>
                  <a:rect l="l" t="t" r="r" b="b"/>
                  <a:pathLst>
                    <a:path w="80" h="79" extrusionOk="0">
                      <a:moveTo>
                        <a:pt x="0" y="39"/>
                      </a:moveTo>
                      <a:lnTo>
                        <a:pt x="40" y="79"/>
                      </a:lnTo>
                      <a:lnTo>
                        <a:pt x="80" y="39"/>
                      </a:lnTo>
                      <a:lnTo>
                        <a:pt x="40"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23" name="Google Shape;23;p2"/>
                <p:cNvSpPr/>
                <p:nvPr/>
              </p:nvSpPr>
              <p:spPr>
                <a:xfrm>
                  <a:off x="1225551" y="6400800"/>
                  <a:ext cx="125413" cy="125413"/>
                </a:xfrm>
                <a:custGeom>
                  <a:avLst/>
                  <a:gdLst/>
                  <a:ahLst/>
                  <a:cxnLst/>
                  <a:rect l="l" t="t" r="r" b="b"/>
                  <a:pathLst>
                    <a:path w="79" h="79" extrusionOk="0">
                      <a:moveTo>
                        <a:pt x="0" y="39"/>
                      </a:moveTo>
                      <a:lnTo>
                        <a:pt x="39" y="79"/>
                      </a:lnTo>
                      <a:lnTo>
                        <a:pt x="79" y="39"/>
                      </a:lnTo>
                      <a:lnTo>
                        <a:pt x="39"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24" name="Google Shape;24;p2"/>
                <p:cNvSpPr/>
                <p:nvPr/>
              </p:nvSpPr>
              <p:spPr>
                <a:xfrm>
                  <a:off x="1670051" y="6400800"/>
                  <a:ext cx="125413" cy="125413"/>
                </a:xfrm>
                <a:custGeom>
                  <a:avLst/>
                  <a:gdLst/>
                  <a:ahLst/>
                  <a:cxnLst/>
                  <a:rect l="l" t="t" r="r" b="b"/>
                  <a:pathLst>
                    <a:path w="79" h="79" extrusionOk="0">
                      <a:moveTo>
                        <a:pt x="0" y="39"/>
                      </a:moveTo>
                      <a:lnTo>
                        <a:pt x="40" y="79"/>
                      </a:lnTo>
                      <a:lnTo>
                        <a:pt x="79" y="39"/>
                      </a:lnTo>
                      <a:lnTo>
                        <a:pt x="40"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25" name="Google Shape;25;p2"/>
                <p:cNvSpPr/>
                <p:nvPr/>
              </p:nvSpPr>
              <p:spPr>
                <a:xfrm>
                  <a:off x="2117726" y="6400800"/>
                  <a:ext cx="123825" cy="125413"/>
                </a:xfrm>
                <a:custGeom>
                  <a:avLst/>
                  <a:gdLst/>
                  <a:ahLst/>
                  <a:cxnLst/>
                  <a:rect l="l" t="t" r="r" b="b"/>
                  <a:pathLst>
                    <a:path w="78" h="79" extrusionOk="0">
                      <a:moveTo>
                        <a:pt x="40" y="0"/>
                      </a:moveTo>
                      <a:lnTo>
                        <a:pt x="0" y="39"/>
                      </a:lnTo>
                      <a:lnTo>
                        <a:pt x="40" y="79"/>
                      </a:lnTo>
                      <a:lnTo>
                        <a:pt x="78" y="39"/>
                      </a:lnTo>
                      <a:lnTo>
                        <a:pt x="4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26" name="Google Shape;26;p2"/>
                <p:cNvSpPr/>
                <p:nvPr/>
              </p:nvSpPr>
              <p:spPr>
                <a:xfrm>
                  <a:off x="334963" y="6734175"/>
                  <a:ext cx="127000" cy="127000"/>
                </a:xfrm>
                <a:custGeom>
                  <a:avLst/>
                  <a:gdLst/>
                  <a:ahLst/>
                  <a:cxnLst/>
                  <a:rect l="l" t="t" r="r" b="b"/>
                  <a:pathLst>
                    <a:path w="80" h="80" extrusionOk="0">
                      <a:moveTo>
                        <a:pt x="0" y="40"/>
                      </a:moveTo>
                      <a:lnTo>
                        <a:pt x="40" y="80"/>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27" name="Google Shape;27;p2"/>
                <p:cNvSpPr/>
                <p:nvPr/>
              </p:nvSpPr>
              <p:spPr>
                <a:xfrm>
                  <a:off x="779463" y="6734175"/>
                  <a:ext cx="127000" cy="127000"/>
                </a:xfrm>
                <a:custGeom>
                  <a:avLst/>
                  <a:gdLst/>
                  <a:ahLst/>
                  <a:cxnLst/>
                  <a:rect l="l" t="t" r="r" b="b"/>
                  <a:pathLst>
                    <a:path w="80" h="80" extrusionOk="0">
                      <a:moveTo>
                        <a:pt x="0" y="40"/>
                      </a:moveTo>
                      <a:lnTo>
                        <a:pt x="40" y="80"/>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28" name="Google Shape;28;p2"/>
                <p:cNvSpPr/>
                <p:nvPr/>
              </p:nvSpPr>
              <p:spPr>
                <a:xfrm>
                  <a:off x="1225551" y="6734175"/>
                  <a:ext cx="125413" cy="127000"/>
                </a:xfrm>
                <a:custGeom>
                  <a:avLst/>
                  <a:gdLst/>
                  <a:ahLst/>
                  <a:cxnLst/>
                  <a:rect l="l" t="t" r="r" b="b"/>
                  <a:pathLst>
                    <a:path w="79" h="80" extrusionOk="0">
                      <a:moveTo>
                        <a:pt x="0" y="40"/>
                      </a:moveTo>
                      <a:lnTo>
                        <a:pt x="39" y="80"/>
                      </a:lnTo>
                      <a:lnTo>
                        <a:pt x="79" y="40"/>
                      </a:lnTo>
                      <a:lnTo>
                        <a:pt x="39"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29" name="Google Shape;29;p2"/>
                <p:cNvSpPr/>
                <p:nvPr/>
              </p:nvSpPr>
              <p:spPr>
                <a:xfrm>
                  <a:off x="1670051" y="6734175"/>
                  <a:ext cx="125413" cy="127000"/>
                </a:xfrm>
                <a:custGeom>
                  <a:avLst/>
                  <a:gdLst/>
                  <a:ahLst/>
                  <a:cxnLst/>
                  <a:rect l="l" t="t" r="r" b="b"/>
                  <a:pathLst>
                    <a:path w="79" h="80" extrusionOk="0">
                      <a:moveTo>
                        <a:pt x="0" y="40"/>
                      </a:moveTo>
                      <a:lnTo>
                        <a:pt x="40" y="80"/>
                      </a:lnTo>
                      <a:lnTo>
                        <a:pt x="79"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30" name="Google Shape;30;p2"/>
                <p:cNvSpPr/>
                <p:nvPr/>
              </p:nvSpPr>
              <p:spPr>
                <a:xfrm>
                  <a:off x="2117726" y="6734175"/>
                  <a:ext cx="123825" cy="127000"/>
                </a:xfrm>
                <a:custGeom>
                  <a:avLst/>
                  <a:gdLst/>
                  <a:ahLst/>
                  <a:cxnLst/>
                  <a:rect l="l" t="t" r="r" b="b"/>
                  <a:pathLst>
                    <a:path w="78" h="80" extrusionOk="0">
                      <a:moveTo>
                        <a:pt x="40" y="0"/>
                      </a:moveTo>
                      <a:lnTo>
                        <a:pt x="0" y="40"/>
                      </a:lnTo>
                      <a:lnTo>
                        <a:pt x="40" y="80"/>
                      </a:lnTo>
                      <a:lnTo>
                        <a:pt x="78" y="40"/>
                      </a:lnTo>
                      <a:lnTo>
                        <a:pt x="4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grpSp>
          <p:sp>
            <p:nvSpPr>
              <p:cNvPr id="31" name="Google Shape;31;p2"/>
              <p:cNvSpPr/>
              <p:nvPr/>
            </p:nvSpPr>
            <p:spPr>
              <a:xfrm rot="5400000">
                <a:off x="1" y="3721263"/>
                <a:ext cx="798899" cy="1585423"/>
              </a:xfrm>
              <a:custGeom>
                <a:avLst/>
                <a:gdLst/>
                <a:ahLst/>
                <a:cxnLst/>
                <a:rect l="l" t="t" r="r" b="b"/>
                <a:pathLst>
                  <a:path w="1099" h="2181" extrusionOk="0">
                    <a:moveTo>
                      <a:pt x="1099" y="548"/>
                    </a:moveTo>
                    <a:lnTo>
                      <a:pt x="548" y="0"/>
                    </a:lnTo>
                    <a:lnTo>
                      <a:pt x="0" y="548"/>
                    </a:lnTo>
                    <a:lnTo>
                      <a:pt x="540" y="1089"/>
                    </a:lnTo>
                    <a:lnTo>
                      <a:pt x="0" y="1632"/>
                    </a:lnTo>
                    <a:lnTo>
                      <a:pt x="548" y="2181"/>
                    </a:lnTo>
                    <a:lnTo>
                      <a:pt x="1099" y="1632"/>
                    </a:lnTo>
                    <a:lnTo>
                      <a:pt x="558" y="1089"/>
                    </a:lnTo>
                    <a:lnTo>
                      <a:pt x="1099" y="548"/>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sp>
            <p:nvSpPr>
              <p:cNvPr id="32" name="Google Shape;32;p2"/>
              <p:cNvSpPr/>
              <p:nvPr/>
            </p:nvSpPr>
            <p:spPr>
              <a:xfrm>
                <a:off x="7302075" y="-590117"/>
                <a:ext cx="1128699" cy="1129616"/>
              </a:xfrm>
              <a:custGeom>
                <a:avLst/>
                <a:gdLst/>
                <a:ahLst/>
                <a:cxnLst/>
                <a:rect l="l" t="t" r="r" b="b"/>
                <a:pathLst>
                  <a:path w="612" h="612" extrusionOk="0">
                    <a:moveTo>
                      <a:pt x="0" y="0"/>
                    </a:moveTo>
                    <a:cubicBezTo>
                      <a:pt x="0" y="612"/>
                      <a:pt x="0" y="612"/>
                      <a:pt x="0" y="612"/>
                    </a:cubicBezTo>
                    <a:cubicBezTo>
                      <a:pt x="612" y="612"/>
                      <a:pt x="612" y="612"/>
                      <a:pt x="612" y="612"/>
                    </a:cubicBezTo>
                    <a:cubicBezTo>
                      <a:pt x="612" y="0"/>
                      <a:pt x="612" y="0"/>
                      <a:pt x="612" y="0"/>
                    </a:cubicBezTo>
                    <a:lnTo>
                      <a:pt x="0" y="0"/>
                    </a:lnTo>
                    <a:close/>
                    <a:moveTo>
                      <a:pt x="523" y="306"/>
                    </a:moveTo>
                    <a:cubicBezTo>
                      <a:pt x="523" y="426"/>
                      <a:pt x="426" y="524"/>
                      <a:pt x="306" y="524"/>
                    </a:cubicBezTo>
                    <a:cubicBezTo>
                      <a:pt x="306" y="524"/>
                      <a:pt x="306" y="524"/>
                      <a:pt x="306" y="524"/>
                    </a:cubicBezTo>
                    <a:cubicBezTo>
                      <a:pt x="186" y="524"/>
                      <a:pt x="89" y="426"/>
                      <a:pt x="89" y="306"/>
                    </a:cubicBezTo>
                    <a:cubicBezTo>
                      <a:pt x="89" y="306"/>
                      <a:pt x="89" y="306"/>
                      <a:pt x="89" y="306"/>
                    </a:cubicBezTo>
                    <a:cubicBezTo>
                      <a:pt x="89" y="186"/>
                      <a:pt x="186" y="89"/>
                      <a:pt x="306" y="89"/>
                    </a:cubicBezTo>
                    <a:cubicBezTo>
                      <a:pt x="306" y="89"/>
                      <a:pt x="306" y="89"/>
                      <a:pt x="306" y="89"/>
                    </a:cubicBezTo>
                    <a:cubicBezTo>
                      <a:pt x="426" y="89"/>
                      <a:pt x="523" y="186"/>
                      <a:pt x="523" y="30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sp>
            <p:nvSpPr>
              <p:cNvPr id="33" name="Google Shape;33;p2"/>
              <p:cNvSpPr/>
              <p:nvPr/>
            </p:nvSpPr>
            <p:spPr>
              <a:xfrm>
                <a:off x="8755626" y="-589612"/>
                <a:ext cx="1128600" cy="1128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grpSp>
        <p:grpSp>
          <p:nvGrpSpPr>
            <p:cNvPr id="34" name="Google Shape;34;p2"/>
            <p:cNvGrpSpPr/>
            <p:nvPr/>
          </p:nvGrpSpPr>
          <p:grpSpPr>
            <a:xfrm>
              <a:off x="6511520" y="4125350"/>
              <a:ext cx="2632480" cy="777250"/>
              <a:chOff x="6511520" y="4125350"/>
              <a:chExt cx="2632480" cy="777250"/>
            </a:xfrm>
          </p:grpSpPr>
          <p:sp>
            <p:nvSpPr>
              <p:cNvPr id="35" name="Google Shape;35;p2"/>
              <p:cNvSpPr/>
              <p:nvPr/>
            </p:nvSpPr>
            <p:spPr>
              <a:xfrm>
                <a:off x="8755613" y="4125350"/>
                <a:ext cx="388387" cy="777246"/>
              </a:xfrm>
              <a:custGeom>
                <a:avLst/>
                <a:gdLst/>
                <a:ahLst/>
                <a:cxnLst/>
                <a:rect l="l" t="t" r="r" b="b"/>
                <a:pathLst>
                  <a:path w="416" h="832" extrusionOk="0">
                    <a:moveTo>
                      <a:pt x="0" y="416"/>
                    </a:moveTo>
                    <a:cubicBezTo>
                      <a:pt x="0" y="646"/>
                      <a:pt x="186" y="832"/>
                      <a:pt x="416" y="832"/>
                    </a:cubicBezTo>
                    <a:cubicBezTo>
                      <a:pt x="416" y="0"/>
                      <a:pt x="416" y="0"/>
                      <a:pt x="416" y="0"/>
                    </a:cubicBezTo>
                    <a:cubicBezTo>
                      <a:pt x="186" y="0"/>
                      <a:pt x="0" y="186"/>
                      <a:pt x="0" y="41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pic>
            <p:nvPicPr>
              <p:cNvPr id="36" name="Google Shape;36;p2"/>
              <p:cNvPicPr preferRelativeResize="0"/>
              <p:nvPr/>
            </p:nvPicPr>
            <p:blipFill>
              <a:blip r:embed="rId3">
                <a:alphaModFix/>
              </a:blip>
              <a:stretch>
                <a:fillRect/>
              </a:stretch>
            </p:blipFill>
            <p:spPr>
              <a:xfrm>
                <a:off x="6511520" y="4125350"/>
                <a:ext cx="2154085" cy="777250"/>
              </a:xfrm>
              <a:prstGeom prst="rect">
                <a:avLst/>
              </a:prstGeom>
              <a:noFill/>
              <a:ln>
                <a:noFill/>
              </a:ln>
            </p:spPr>
          </p:pic>
        </p:grpSp>
      </p:grpSp>
      <p:grpSp>
        <p:nvGrpSpPr>
          <p:cNvPr id="37" name="Google Shape;37;p2"/>
          <p:cNvGrpSpPr/>
          <p:nvPr/>
        </p:nvGrpSpPr>
        <p:grpSpPr>
          <a:xfrm>
            <a:off x="-1437633" y="404700"/>
            <a:ext cx="14161167" cy="5772467"/>
            <a:chOff x="-1078225" y="303525"/>
            <a:chExt cx="10620875" cy="4329350"/>
          </a:xfrm>
        </p:grpSpPr>
        <p:sp>
          <p:nvSpPr>
            <p:cNvPr id="38" name="Google Shape;38;p2"/>
            <p:cNvSpPr/>
            <p:nvPr/>
          </p:nvSpPr>
          <p:spPr>
            <a:xfrm>
              <a:off x="-1078225" y="303525"/>
              <a:ext cx="2046000" cy="8601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Outfit"/>
                <a:ea typeface="Outfit"/>
                <a:cs typeface="Outfit"/>
                <a:sym typeface="Outfit"/>
              </a:endParaRPr>
            </a:p>
          </p:txBody>
        </p:sp>
        <p:sp>
          <p:nvSpPr>
            <p:cNvPr id="39" name="Google Shape;39;p2"/>
            <p:cNvSpPr/>
            <p:nvPr/>
          </p:nvSpPr>
          <p:spPr>
            <a:xfrm>
              <a:off x="7870150" y="2960375"/>
              <a:ext cx="1672500" cy="16725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Figtree"/>
                <a:ea typeface="Figtree"/>
                <a:cs typeface="Figtree"/>
                <a:sym typeface="Figtree"/>
              </a:endParaRPr>
            </a:p>
          </p:txBody>
        </p:sp>
      </p:grpSp>
    </p:spTree>
    <p:extLst>
      <p:ext uri="{BB962C8B-B14F-4D97-AF65-F5344CB8AC3E}">
        <p14:creationId xmlns:p14="http://schemas.microsoft.com/office/powerpoint/2010/main" val="1773075023"/>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40"/>
        <p:cNvGrpSpPr/>
        <p:nvPr/>
      </p:nvGrpSpPr>
      <p:grpSpPr>
        <a:xfrm>
          <a:off x="0" y="0"/>
          <a:ext cx="0" cy="0"/>
          <a:chOff x="0" y="0"/>
          <a:chExt cx="0" cy="0"/>
        </a:xfrm>
      </p:grpSpPr>
      <p:sp>
        <p:nvSpPr>
          <p:cNvPr id="41" name="Google Shape;41;p3"/>
          <p:cNvSpPr txBox="1">
            <a:spLocks noGrp="1"/>
          </p:cNvSpPr>
          <p:nvPr>
            <p:ph type="title"/>
          </p:nvPr>
        </p:nvSpPr>
        <p:spPr>
          <a:xfrm>
            <a:off x="950967" y="3759900"/>
            <a:ext cx="5589200" cy="2015200"/>
          </a:xfrm>
          <a:prstGeom prst="rect">
            <a:avLst/>
          </a:prstGeom>
        </p:spPr>
        <p:txBody>
          <a:bodyPr spcFirstLastPara="1" wrap="square" lIns="91425" tIns="91425" rIns="91425" bIns="91425" anchor="t" anchorCtr="0">
            <a:noAutofit/>
          </a:bodyPr>
          <a:lstStyle>
            <a:lvl1pPr lvl="0" algn="l">
              <a:spcBef>
                <a:spcPts val="0"/>
              </a:spcBef>
              <a:spcAft>
                <a:spcPts val="0"/>
              </a:spcAft>
              <a:buSzPts val="3600"/>
              <a:buNone/>
              <a:defRPr sz="5867"/>
            </a:lvl1pPr>
            <a:lvl2pPr lvl="1" algn="l">
              <a:spcBef>
                <a:spcPts val="0"/>
              </a:spcBef>
              <a:spcAft>
                <a:spcPts val="0"/>
              </a:spcAft>
              <a:buSzPts val="3600"/>
              <a:buNone/>
              <a:defRPr sz="4800"/>
            </a:lvl2pPr>
            <a:lvl3pPr lvl="2" algn="l">
              <a:spcBef>
                <a:spcPts val="0"/>
              </a:spcBef>
              <a:spcAft>
                <a:spcPts val="0"/>
              </a:spcAft>
              <a:buSzPts val="3600"/>
              <a:buNone/>
              <a:defRPr sz="4800"/>
            </a:lvl3pPr>
            <a:lvl4pPr lvl="3" algn="l">
              <a:spcBef>
                <a:spcPts val="0"/>
              </a:spcBef>
              <a:spcAft>
                <a:spcPts val="0"/>
              </a:spcAft>
              <a:buSzPts val="3600"/>
              <a:buNone/>
              <a:defRPr sz="4800"/>
            </a:lvl4pPr>
            <a:lvl5pPr lvl="4" algn="l">
              <a:spcBef>
                <a:spcPts val="0"/>
              </a:spcBef>
              <a:spcAft>
                <a:spcPts val="0"/>
              </a:spcAft>
              <a:buSzPts val="3600"/>
              <a:buNone/>
              <a:defRPr sz="4800"/>
            </a:lvl5pPr>
            <a:lvl6pPr lvl="5" algn="l">
              <a:spcBef>
                <a:spcPts val="0"/>
              </a:spcBef>
              <a:spcAft>
                <a:spcPts val="0"/>
              </a:spcAft>
              <a:buSzPts val="3600"/>
              <a:buNone/>
              <a:defRPr sz="4800"/>
            </a:lvl6pPr>
            <a:lvl7pPr lvl="6" algn="l">
              <a:spcBef>
                <a:spcPts val="0"/>
              </a:spcBef>
              <a:spcAft>
                <a:spcPts val="0"/>
              </a:spcAft>
              <a:buSzPts val="3600"/>
              <a:buNone/>
              <a:defRPr sz="4800"/>
            </a:lvl7pPr>
            <a:lvl8pPr lvl="7" algn="l">
              <a:spcBef>
                <a:spcPts val="0"/>
              </a:spcBef>
              <a:spcAft>
                <a:spcPts val="0"/>
              </a:spcAft>
              <a:buSzPts val="3600"/>
              <a:buNone/>
              <a:defRPr sz="4800"/>
            </a:lvl8pPr>
            <a:lvl9pPr lvl="8" algn="l">
              <a:spcBef>
                <a:spcPts val="0"/>
              </a:spcBef>
              <a:spcAft>
                <a:spcPts val="0"/>
              </a:spcAft>
              <a:buSzPts val="3600"/>
              <a:buNone/>
              <a:defRPr sz="4800"/>
            </a:lvl9pPr>
          </a:lstStyle>
          <a:p>
            <a:r>
              <a:rPr lang="en-US"/>
              <a:t>Click to edit Master title style</a:t>
            </a:r>
            <a:endParaRPr/>
          </a:p>
        </p:txBody>
      </p:sp>
      <p:sp>
        <p:nvSpPr>
          <p:cNvPr id="42" name="Google Shape;42;p3"/>
          <p:cNvSpPr txBox="1">
            <a:spLocks noGrp="1"/>
          </p:cNvSpPr>
          <p:nvPr>
            <p:ph type="title" idx="2" hasCustomPrompt="1"/>
          </p:nvPr>
        </p:nvSpPr>
        <p:spPr>
          <a:xfrm>
            <a:off x="950967" y="2165767"/>
            <a:ext cx="1402400" cy="12212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5867"/>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grpSp>
        <p:nvGrpSpPr>
          <p:cNvPr id="43" name="Google Shape;43;p3"/>
          <p:cNvGrpSpPr/>
          <p:nvPr/>
        </p:nvGrpSpPr>
        <p:grpSpPr>
          <a:xfrm>
            <a:off x="950967" y="-2196931"/>
            <a:ext cx="10808229" cy="9075435"/>
            <a:chOff x="713225" y="-1647698"/>
            <a:chExt cx="8106172" cy="6806576"/>
          </a:xfrm>
        </p:grpSpPr>
        <p:sp>
          <p:nvSpPr>
            <p:cNvPr id="44" name="Google Shape;44;p3"/>
            <p:cNvSpPr/>
            <p:nvPr/>
          </p:nvSpPr>
          <p:spPr>
            <a:xfrm rot="5400000">
              <a:off x="8236581" y="4576061"/>
              <a:ext cx="388387" cy="777246"/>
            </a:xfrm>
            <a:custGeom>
              <a:avLst/>
              <a:gdLst/>
              <a:ahLst/>
              <a:cxnLst/>
              <a:rect l="l" t="t" r="r" b="b"/>
              <a:pathLst>
                <a:path w="416" h="832" extrusionOk="0">
                  <a:moveTo>
                    <a:pt x="0" y="416"/>
                  </a:moveTo>
                  <a:cubicBezTo>
                    <a:pt x="0" y="646"/>
                    <a:pt x="186" y="832"/>
                    <a:pt x="416" y="832"/>
                  </a:cubicBezTo>
                  <a:cubicBezTo>
                    <a:pt x="416" y="0"/>
                    <a:pt x="416" y="0"/>
                    <a:pt x="416" y="0"/>
                  </a:cubicBezTo>
                  <a:cubicBezTo>
                    <a:pt x="186" y="0"/>
                    <a:pt x="0" y="186"/>
                    <a:pt x="0" y="41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grpSp>
          <p:nvGrpSpPr>
            <p:cNvPr id="45" name="Google Shape;45;p3"/>
            <p:cNvGrpSpPr/>
            <p:nvPr/>
          </p:nvGrpSpPr>
          <p:grpSpPr>
            <a:xfrm>
              <a:off x="713225" y="-1647698"/>
              <a:ext cx="6410573" cy="2222800"/>
              <a:chOff x="713225" y="-1647698"/>
              <a:chExt cx="6410573" cy="2222800"/>
            </a:xfrm>
          </p:grpSpPr>
          <p:pic>
            <p:nvPicPr>
              <p:cNvPr id="46" name="Google Shape;46;p3"/>
              <p:cNvPicPr preferRelativeResize="0"/>
              <p:nvPr/>
            </p:nvPicPr>
            <p:blipFill>
              <a:blip r:embed="rId2">
                <a:alphaModFix/>
              </a:blip>
              <a:stretch>
                <a:fillRect/>
              </a:stretch>
            </p:blipFill>
            <p:spPr>
              <a:xfrm rot="5400000">
                <a:off x="5611386" y="-937311"/>
                <a:ext cx="2222800" cy="802025"/>
              </a:xfrm>
              <a:prstGeom prst="rect">
                <a:avLst/>
              </a:prstGeom>
              <a:noFill/>
              <a:ln>
                <a:noFill/>
              </a:ln>
            </p:spPr>
          </p:pic>
          <p:sp>
            <p:nvSpPr>
              <p:cNvPr id="47" name="Google Shape;47;p3"/>
              <p:cNvSpPr/>
              <p:nvPr/>
            </p:nvSpPr>
            <p:spPr>
              <a:xfrm>
                <a:off x="713225" y="-590117"/>
                <a:ext cx="1128699" cy="1129616"/>
              </a:xfrm>
              <a:custGeom>
                <a:avLst/>
                <a:gdLst/>
                <a:ahLst/>
                <a:cxnLst/>
                <a:rect l="l" t="t" r="r" b="b"/>
                <a:pathLst>
                  <a:path w="612" h="612" extrusionOk="0">
                    <a:moveTo>
                      <a:pt x="0" y="0"/>
                    </a:moveTo>
                    <a:cubicBezTo>
                      <a:pt x="0" y="612"/>
                      <a:pt x="0" y="612"/>
                      <a:pt x="0" y="612"/>
                    </a:cubicBezTo>
                    <a:cubicBezTo>
                      <a:pt x="612" y="612"/>
                      <a:pt x="612" y="612"/>
                      <a:pt x="612" y="612"/>
                    </a:cubicBezTo>
                    <a:cubicBezTo>
                      <a:pt x="612" y="0"/>
                      <a:pt x="612" y="0"/>
                      <a:pt x="612" y="0"/>
                    </a:cubicBezTo>
                    <a:lnTo>
                      <a:pt x="0" y="0"/>
                    </a:lnTo>
                    <a:close/>
                    <a:moveTo>
                      <a:pt x="523" y="306"/>
                    </a:moveTo>
                    <a:cubicBezTo>
                      <a:pt x="523" y="426"/>
                      <a:pt x="426" y="524"/>
                      <a:pt x="306" y="524"/>
                    </a:cubicBezTo>
                    <a:cubicBezTo>
                      <a:pt x="306" y="524"/>
                      <a:pt x="306" y="524"/>
                      <a:pt x="306" y="524"/>
                    </a:cubicBezTo>
                    <a:cubicBezTo>
                      <a:pt x="186" y="524"/>
                      <a:pt x="89" y="426"/>
                      <a:pt x="89" y="306"/>
                    </a:cubicBezTo>
                    <a:cubicBezTo>
                      <a:pt x="89" y="306"/>
                      <a:pt x="89" y="306"/>
                      <a:pt x="89" y="306"/>
                    </a:cubicBezTo>
                    <a:cubicBezTo>
                      <a:pt x="89" y="186"/>
                      <a:pt x="186" y="89"/>
                      <a:pt x="306" y="89"/>
                    </a:cubicBezTo>
                    <a:cubicBezTo>
                      <a:pt x="306" y="89"/>
                      <a:pt x="306" y="89"/>
                      <a:pt x="306" y="89"/>
                    </a:cubicBezTo>
                    <a:cubicBezTo>
                      <a:pt x="426" y="89"/>
                      <a:pt x="523" y="186"/>
                      <a:pt x="523" y="30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sp>
            <p:nvSpPr>
              <p:cNvPr id="48" name="Google Shape;48;p3"/>
              <p:cNvSpPr/>
              <p:nvPr/>
            </p:nvSpPr>
            <p:spPr>
              <a:xfrm>
                <a:off x="2166776" y="-589612"/>
                <a:ext cx="1128600" cy="1128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grpSp>
      </p:grpSp>
      <p:sp>
        <p:nvSpPr>
          <p:cNvPr id="49" name="Google Shape;49;p3"/>
          <p:cNvSpPr/>
          <p:nvPr/>
        </p:nvSpPr>
        <p:spPr>
          <a:xfrm rot="5400000">
            <a:off x="11241029" y="5180037"/>
            <a:ext cx="2230000" cy="2230000"/>
          </a:xfrm>
          <a:prstGeom prst="ellipse">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867">
              <a:latin typeface="Figtree"/>
              <a:ea typeface="Figtree"/>
              <a:cs typeface="Figtree"/>
              <a:sym typeface="Figtree"/>
            </a:endParaRPr>
          </a:p>
        </p:txBody>
      </p:sp>
    </p:spTree>
    <p:extLst>
      <p:ext uri="{BB962C8B-B14F-4D97-AF65-F5344CB8AC3E}">
        <p14:creationId xmlns:p14="http://schemas.microsoft.com/office/powerpoint/2010/main" val="129440952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0"/>
        <p:cNvGrpSpPr/>
        <p:nvPr/>
      </p:nvGrpSpPr>
      <p:grpSpPr>
        <a:xfrm>
          <a:off x="0" y="0"/>
          <a:ext cx="0" cy="0"/>
          <a:chOff x="0" y="0"/>
          <a:chExt cx="0" cy="0"/>
        </a:xfrm>
      </p:grpSpPr>
      <p:sp>
        <p:nvSpPr>
          <p:cNvPr id="51" name="Google Shape;51;p4"/>
          <p:cNvSpPr txBox="1">
            <a:spLocks noGrp="1"/>
          </p:cNvSpPr>
          <p:nvPr>
            <p:ph type="title"/>
          </p:nvPr>
        </p:nvSpPr>
        <p:spPr>
          <a:xfrm>
            <a:off x="960000" y="6949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Font typeface="Figtree"/>
              <a:buNone/>
              <a:defRPr>
                <a:latin typeface="Figtree"/>
                <a:ea typeface="Figtree"/>
                <a:cs typeface="Figtree"/>
                <a:sym typeface="Figtree"/>
              </a:defRPr>
            </a:lvl2pPr>
            <a:lvl3pPr lvl="2" rtl="0">
              <a:spcBef>
                <a:spcPts val="0"/>
              </a:spcBef>
              <a:spcAft>
                <a:spcPts val="0"/>
              </a:spcAft>
              <a:buSzPts val="2800"/>
              <a:buFont typeface="Figtree"/>
              <a:buNone/>
              <a:defRPr>
                <a:latin typeface="Figtree"/>
                <a:ea typeface="Figtree"/>
                <a:cs typeface="Figtree"/>
                <a:sym typeface="Figtree"/>
              </a:defRPr>
            </a:lvl3pPr>
            <a:lvl4pPr lvl="3" rtl="0">
              <a:spcBef>
                <a:spcPts val="0"/>
              </a:spcBef>
              <a:spcAft>
                <a:spcPts val="0"/>
              </a:spcAft>
              <a:buSzPts val="2800"/>
              <a:buFont typeface="Figtree"/>
              <a:buNone/>
              <a:defRPr>
                <a:latin typeface="Figtree"/>
                <a:ea typeface="Figtree"/>
                <a:cs typeface="Figtree"/>
                <a:sym typeface="Figtree"/>
              </a:defRPr>
            </a:lvl4pPr>
            <a:lvl5pPr lvl="4" rtl="0">
              <a:spcBef>
                <a:spcPts val="0"/>
              </a:spcBef>
              <a:spcAft>
                <a:spcPts val="0"/>
              </a:spcAft>
              <a:buSzPts val="2800"/>
              <a:buFont typeface="Figtree"/>
              <a:buNone/>
              <a:defRPr>
                <a:latin typeface="Figtree"/>
                <a:ea typeface="Figtree"/>
                <a:cs typeface="Figtree"/>
                <a:sym typeface="Figtree"/>
              </a:defRPr>
            </a:lvl5pPr>
            <a:lvl6pPr lvl="5" rtl="0">
              <a:spcBef>
                <a:spcPts val="0"/>
              </a:spcBef>
              <a:spcAft>
                <a:spcPts val="0"/>
              </a:spcAft>
              <a:buSzPts val="2800"/>
              <a:buFont typeface="Figtree"/>
              <a:buNone/>
              <a:defRPr>
                <a:latin typeface="Figtree"/>
                <a:ea typeface="Figtree"/>
                <a:cs typeface="Figtree"/>
                <a:sym typeface="Figtree"/>
              </a:defRPr>
            </a:lvl6pPr>
            <a:lvl7pPr lvl="6" rtl="0">
              <a:spcBef>
                <a:spcPts val="0"/>
              </a:spcBef>
              <a:spcAft>
                <a:spcPts val="0"/>
              </a:spcAft>
              <a:buSzPts val="2800"/>
              <a:buFont typeface="Figtree"/>
              <a:buNone/>
              <a:defRPr>
                <a:latin typeface="Figtree"/>
                <a:ea typeface="Figtree"/>
                <a:cs typeface="Figtree"/>
                <a:sym typeface="Figtree"/>
              </a:defRPr>
            </a:lvl7pPr>
            <a:lvl8pPr lvl="7" rtl="0">
              <a:spcBef>
                <a:spcPts val="0"/>
              </a:spcBef>
              <a:spcAft>
                <a:spcPts val="0"/>
              </a:spcAft>
              <a:buSzPts val="2800"/>
              <a:buFont typeface="Figtree"/>
              <a:buNone/>
              <a:defRPr>
                <a:latin typeface="Figtree"/>
                <a:ea typeface="Figtree"/>
                <a:cs typeface="Figtree"/>
                <a:sym typeface="Figtree"/>
              </a:defRPr>
            </a:lvl8pPr>
            <a:lvl9pPr lvl="8" rtl="0">
              <a:spcBef>
                <a:spcPts val="0"/>
              </a:spcBef>
              <a:spcAft>
                <a:spcPts val="0"/>
              </a:spcAft>
              <a:buSzPts val="2800"/>
              <a:buFont typeface="Figtree"/>
              <a:buNone/>
              <a:defRPr>
                <a:latin typeface="Figtree"/>
                <a:ea typeface="Figtree"/>
                <a:cs typeface="Figtree"/>
                <a:sym typeface="Figtree"/>
              </a:defRPr>
            </a:lvl9pPr>
          </a:lstStyle>
          <a:p>
            <a:r>
              <a:rPr lang="en-US"/>
              <a:t>Click to edit Master title style</a:t>
            </a:r>
            <a:endParaRPr/>
          </a:p>
        </p:txBody>
      </p:sp>
      <p:sp>
        <p:nvSpPr>
          <p:cNvPr id="52" name="Google Shape;52;p4"/>
          <p:cNvSpPr txBox="1">
            <a:spLocks noGrp="1"/>
          </p:cNvSpPr>
          <p:nvPr>
            <p:ph type="body" idx="1"/>
          </p:nvPr>
        </p:nvSpPr>
        <p:spPr>
          <a:xfrm>
            <a:off x="960000" y="1621001"/>
            <a:ext cx="10272000" cy="530000"/>
          </a:xfrm>
          <a:prstGeom prst="rect">
            <a:avLst/>
          </a:prstGeom>
        </p:spPr>
        <p:txBody>
          <a:bodyPr spcFirstLastPara="1" wrap="square" lIns="91425" tIns="91425" rIns="91425" bIns="91425" anchor="t" anchorCtr="0">
            <a:noAutofit/>
          </a:bodyPr>
          <a:lstStyle>
            <a:lvl1pPr marL="609585" lvl="0" indent="-406390" algn="ctr" rtl="0">
              <a:spcBef>
                <a:spcPts val="0"/>
              </a:spcBef>
              <a:spcAft>
                <a:spcPts val="0"/>
              </a:spcAft>
              <a:buSzPts val="1200"/>
              <a:buFont typeface="Nunito Light"/>
              <a:buChar char="●"/>
              <a:defRPr/>
            </a:lvl1pPr>
            <a:lvl2pPr marL="1219170" lvl="1" indent="-406390" algn="ctr" rtl="0">
              <a:lnSpc>
                <a:spcPct val="100000"/>
              </a:lnSpc>
              <a:spcBef>
                <a:spcPts val="0"/>
              </a:spcBef>
              <a:spcAft>
                <a:spcPts val="0"/>
              </a:spcAft>
              <a:buSzPts val="1200"/>
              <a:buFont typeface="Nunito Light"/>
              <a:buChar char="○"/>
              <a:defRPr/>
            </a:lvl2pPr>
            <a:lvl3pPr marL="1828754" lvl="2" indent="-406390" algn="ctr" rtl="0">
              <a:lnSpc>
                <a:spcPct val="100000"/>
              </a:lnSpc>
              <a:spcBef>
                <a:spcPts val="0"/>
              </a:spcBef>
              <a:spcAft>
                <a:spcPts val="0"/>
              </a:spcAft>
              <a:buSzPts val="1200"/>
              <a:buFont typeface="Nunito Light"/>
              <a:buChar char="■"/>
              <a:defRPr/>
            </a:lvl3pPr>
            <a:lvl4pPr marL="2438339" lvl="3" indent="-406390" algn="ctr" rtl="0">
              <a:lnSpc>
                <a:spcPct val="100000"/>
              </a:lnSpc>
              <a:spcBef>
                <a:spcPts val="0"/>
              </a:spcBef>
              <a:spcAft>
                <a:spcPts val="0"/>
              </a:spcAft>
              <a:buSzPts val="1200"/>
              <a:buFont typeface="Nunito Light"/>
              <a:buChar char="●"/>
              <a:defRPr/>
            </a:lvl4pPr>
            <a:lvl5pPr marL="3047924" lvl="4" indent="-406390" algn="ctr" rtl="0">
              <a:lnSpc>
                <a:spcPct val="100000"/>
              </a:lnSpc>
              <a:spcBef>
                <a:spcPts val="0"/>
              </a:spcBef>
              <a:spcAft>
                <a:spcPts val="0"/>
              </a:spcAft>
              <a:buSzPts val="1200"/>
              <a:buFont typeface="Nunito Light"/>
              <a:buChar char="○"/>
              <a:defRPr/>
            </a:lvl5pPr>
            <a:lvl6pPr marL="3657509" lvl="5" indent="-406390" algn="ctr" rtl="0">
              <a:lnSpc>
                <a:spcPct val="100000"/>
              </a:lnSpc>
              <a:spcBef>
                <a:spcPts val="0"/>
              </a:spcBef>
              <a:spcAft>
                <a:spcPts val="0"/>
              </a:spcAft>
              <a:buSzPts val="1200"/>
              <a:buFont typeface="Nunito Light"/>
              <a:buChar char="■"/>
              <a:defRPr/>
            </a:lvl6pPr>
            <a:lvl7pPr marL="4267093" lvl="6" indent="-406390" algn="ctr" rtl="0">
              <a:lnSpc>
                <a:spcPct val="100000"/>
              </a:lnSpc>
              <a:spcBef>
                <a:spcPts val="0"/>
              </a:spcBef>
              <a:spcAft>
                <a:spcPts val="0"/>
              </a:spcAft>
              <a:buSzPts val="1200"/>
              <a:buFont typeface="Nunito Light"/>
              <a:buChar char="●"/>
              <a:defRPr/>
            </a:lvl7pPr>
            <a:lvl8pPr marL="4876678" lvl="7" indent="-406390" algn="ctr" rtl="0">
              <a:lnSpc>
                <a:spcPct val="100000"/>
              </a:lnSpc>
              <a:spcBef>
                <a:spcPts val="0"/>
              </a:spcBef>
              <a:spcAft>
                <a:spcPts val="0"/>
              </a:spcAft>
              <a:buSzPts val="1200"/>
              <a:buFont typeface="Nunito Light"/>
              <a:buChar char="○"/>
              <a:defRPr/>
            </a:lvl8pPr>
            <a:lvl9pPr marL="5486263" lvl="8" indent="-406390" algn="ctr" rtl="0">
              <a:lnSpc>
                <a:spcPct val="100000"/>
              </a:lnSpc>
              <a:spcBef>
                <a:spcPts val="0"/>
              </a:spcBef>
              <a:spcAft>
                <a:spcPts val="0"/>
              </a:spcAft>
              <a:buSzPts val="1200"/>
              <a:buFont typeface="Nunito Light"/>
              <a:buChar char="■"/>
              <a:defRPr/>
            </a:lvl9pPr>
          </a:lstStyle>
          <a:p>
            <a:pPr lvl="0"/>
            <a:r>
              <a:rPr lang="en-US"/>
              <a:t>Click to edit Master text styles</a:t>
            </a:r>
          </a:p>
        </p:txBody>
      </p:sp>
      <p:grpSp>
        <p:nvGrpSpPr>
          <p:cNvPr id="53" name="Google Shape;53;p4"/>
          <p:cNvGrpSpPr/>
          <p:nvPr/>
        </p:nvGrpSpPr>
        <p:grpSpPr>
          <a:xfrm>
            <a:off x="-1275400" y="-176007"/>
            <a:ext cx="13467251" cy="7561440"/>
            <a:chOff x="-956550" y="-132005"/>
            <a:chExt cx="10100438" cy="5671080"/>
          </a:xfrm>
        </p:grpSpPr>
        <p:sp>
          <p:nvSpPr>
            <p:cNvPr id="54" name="Google Shape;54;p4"/>
            <p:cNvSpPr/>
            <p:nvPr/>
          </p:nvSpPr>
          <p:spPr>
            <a:xfrm>
              <a:off x="8603888" y="-132000"/>
              <a:ext cx="540000" cy="5394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sp>
          <p:nvSpPr>
            <p:cNvPr id="55" name="Google Shape;55;p4"/>
            <p:cNvSpPr/>
            <p:nvPr/>
          </p:nvSpPr>
          <p:spPr>
            <a:xfrm>
              <a:off x="-1" y="4736101"/>
              <a:ext cx="913473" cy="461700"/>
            </a:xfrm>
            <a:custGeom>
              <a:avLst/>
              <a:gdLst/>
              <a:ahLst/>
              <a:cxnLst/>
              <a:rect l="l" t="t" r="r" b="b"/>
              <a:pathLst>
                <a:path w="602" h="304" extrusionOk="0">
                  <a:moveTo>
                    <a:pt x="602" y="304"/>
                  </a:moveTo>
                  <a:cubicBezTo>
                    <a:pt x="0" y="304"/>
                    <a:pt x="0" y="304"/>
                    <a:pt x="0" y="304"/>
                  </a:cubicBezTo>
                  <a:cubicBezTo>
                    <a:pt x="0" y="0"/>
                    <a:pt x="0" y="0"/>
                    <a:pt x="0" y="0"/>
                  </a:cubicBezTo>
                  <a:cubicBezTo>
                    <a:pt x="297" y="0"/>
                    <a:pt x="297" y="0"/>
                    <a:pt x="297" y="0"/>
                  </a:cubicBezTo>
                  <a:cubicBezTo>
                    <a:pt x="465" y="0"/>
                    <a:pt x="602" y="136"/>
                    <a:pt x="602" y="30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pic>
          <p:nvPicPr>
            <p:cNvPr id="56" name="Google Shape;56;p4"/>
            <p:cNvPicPr preferRelativeResize="0"/>
            <p:nvPr/>
          </p:nvPicPr>
          <p:blipFill>
            <a:blip r:embed="rId2">
              <a:alphaModFix/>
            </a:blip>
            <a:stretch>
              <a:fillRect/>
            </a:stretch>
          </p:blipFill>
          <p:spPr>
            <a:xfrm>
              <a:off x="-956550" y="-132005"/>
              <a:ext cx="2408868" cy="539400"/>
            </a:xfrm>
            <a:prstGeom prst="rect">
              <a:avLst/>
            </a:prstGeom>
            <a:noFill/>
            <a:ln>
              <a:noFill/>
            </a:ln>
          </p:spPr>
        </p:pic>
        <p:sp>
          <p:nvSpPr>
            <p:cNvPr id="57" name="Google Shape;57;p4"/>
            <p:cNvSpPr/>
            <p:nvPr/>
          </p:nvSpPr>
          <p:spPr>
            <a:xfrm>
              <a:off x="8031779" y="4740176"/>
              <a:ext cx="798000" cy="7989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grpSp>
      <p:sp>
        <p:nvSpPr>
          <p:cNvPr id="58" name="Google Shape;58;p4"/>
          <p:cNvSpPr/>
          <p:nvPr/>
        </p:nvSpPr>
        <p:spPr>
          <a:xfrm>
            <a:off x="8061500" y="-603600"/>
            <a:ext cx="2728000" cy="11468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867">
              <a:latin typeface="Outfit"/>
              <a:ea typeface="Outfit"/>
              <a:cs typeface="Outfit"/>
              <a:sym typeface="Outfit"/>
            </a:endParaRPr>
          </a:p>
        </p:txBody>
      </p:sp>
    </p:spTree>
    <p:extLst>
      <p:ext uri="{BB962C8B-B14F-4D97-AF65-F5344CB8AC3E}">
        <p14:creationId xmlns:p14="http://schemas.microsoft.com/office/powerpoint/2010/main" val="253099593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59"/>
        <p:cNvGrpSpPr/>
        <p:nvPr/>
      </p:nvGrpSpPr>
      <p:grpSpPr>
        <a:xfrm>
          <a:off x="0" y="0"/>
          <a:ext cx="0" cy="0"/>
          <a:chOff x="0" y="0"/>
          <a:chExt cx="0" cy="0"/>
        </a:xfrm>
      </p:grpSpPr>
      <p:sp>
        <p:nvSpPr>
          <p:cNvPr id="60" name="Google Shape;60;p5"/>
          <p:cNvSpPr txBox="1">
            <a:spLocks noGrp="1"/>
          </p:cNvSpPr>
          <p:nvPr>
            <p:ph type="title"/>
          </p:nvPr>
        </p:nvSpPr>
        <p:spPr>
          <a:xfrm>
            <a:off x="960000" y="6949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61" name="Google Shape;61;p5"/>
          <p:cNvSpPr txBox="1">
            <a:spLocks noGrp="1"/>
          </p:cNvSpPr>
          <p:nvPr>
            <p:ph type="subTitle" idx="1"/>
          </p:nvPr>
        </p:nvSpPr>
        <p:spPr>
          <a:xfrm>
            <a:off x="6740379" y="5130165"/>
            <a:ext cx="3340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a:t>Click to edit Master subtitle style</a:t>
            </a:r>
            <a:endParaRPr/>
          </a:p>
        </p:txBody>
      </p:sp>
      <p:sp>
        <p:nvSpPr>
          <p:cNvPr id="62" name="Google Shape;62;p5"/>
          <p:cNvSpPr txBox="1">
            <a:spLocks noGrp="1"/>
          </p:cNvSpPr>
          <p:nvPr>
            <p:ph type="subTitle" idx="2"/>
          </p:nvPr>
        </p:nvSpPr>
        <p:spPr>
          <a:xfrm>
            <a:off x="2111067" y="5130165"/>
            <a:ext cx="3340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a:t>Click to edit Master subtitle style</a:t>
            </a:r>
            <a:endParaRPr/>
          </a:p>
        </p:txBody>
      </p:sp>
      <p:sp>
        <p:nvSpPr>
          <p:cNvPr id="63" name="Google Shape;63;p5"/>
          <p:cNvSpPr txBox="1">
            <a:spLocks noGrp="1"/>
          </p:cNvSpPr>
          <p:nvPr>
            <p:ph type="subTitle" idx="3"/>
          </p:nvPr>
        </p:nvSpPr>
        <p:spPr>
          <a:xfrm>
            <a:off x="6740367" y="4489867"/>
            <a:ext cx="3340800" cy="64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Black"/>
              <a:buNone/>
              <a:defRPr sz="2667">
                <a:solidFill>
                  <a:schemeClr val="dk1"/>
                </a:solidFill>
                <a:latin typeface="Figtree Black"/>
                <a:ea typeface="Figtree Black"/>
                <a:cs typeface="Figtree Black"/>
                <a:sym typeface="Figtree Black"/>
              </a:defRPr>
            </a:lvl1pPr>
            <a:lvl2pPr lvl="1" algn="ctr"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2pPr>
            <a:lvl3pPr lvl="2" algn="ctr"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3pPr>
            <a:lvl4pPr lvl="3" algn="ctr"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4pPr>
            <a:lvl5pPr lvl="4" algn="ctr"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5pPr>
            <a:lvl6pPr lvl="5" algn="ctr"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6pPr>
            <a:lvl7pPr lvl="6" algn="ctr"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7pPr>
            <a:lvl8pPr lvl="7" algn="ctr"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8pPr>
            <a:lvl9pPr lvl="8" algn="ctr"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9pPr>
          </a:lstStyle>
          <a:p>
            <a:r>
              <a:rPr lang="en-US"/>
              <a:t>Click to edit Master subtitle style</a:t>
            </a:r>
            <a:endParaRPr/>
          </a:p>
        </p:txBody>
      </p:sp>
      <p:sp>
        <p:nvSpPr>
          <p:cNvPr id="64" name="Google Shape;64;p5"/>
          <p:cNvSpPr txBox="1">
            <a:spLocks noGrp="1"/>
          </p:cNvSpPr>
          <p:nvPr>
            <p:ph type="subTitle" idx="4"/>
          </p:nvPr>
        </p:nvSpPr>
        <p:spPr>
          <a:xfrm>
            <a:off x="2110767" y="4489867"/>
            <a:ext cx="3340800" cy="64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Black"/>
              <a:buNone/>
              <a:defRPr sz="2667">
                <a:solidFill>
                  <a:schemeClr val="dk1"/>
                </a:solidFill>
                <a:latin typeface="Figtree Black"/>
                <a:ea typeface="Figtree Black"/>
                <a:cs typeface="Figtree Black"/>
                <a:sym typeface="Figtree Black"/>
              </a:defRPr>
            </a:lvl1pPr>
            <a:lvl2pPr lvl="1" algn="ctr"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2pPr>
            <a:lvl3pPr lvl="2" algn="ctr"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3pPr>
            <a:lvl4pPr lvl="3" algn="ctr"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4pPr>
            <a:lvl5pPr lvl="4" algn="ctr"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5pPr>
            <a:lvl6pPr lvl="5" algn="ctr"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6pPr>
            <a:lvl7pPr lvl="6" algn="ctr"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7pPr>
            <a:lvl8pPr lvl="7" algn="ctr"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8pPr>
            <a:lvl9pPr lvl="8" algn="ctr"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9pPr>
          </a:lstStyle>
          <a:p>
            <a:r>
              <a:rPr lang="en-US"/>
              <a:t>Click to edit Master subtitle style</a:t>
            </a:r>
            <a:endParaRPr/>
          </a:p>
        </p:txBody>
      </p:sp>
      <p:grpSp>
        <p:nvGrpSpPr>
          <p:cNvPr id="65" name="Google Shape;65;p5"/>
          <p:cNvGrpSpPr/>
          <p:nvPr/>
        </p:nvGrpSpPr>
        <p:grpSpPr>
          <a:xfrm>
            <a:off x="-957565" y="-786822"/>
            <a:ext cx="14641753" cy="8166823"/>
            <a:chOff x="-718174" y="-590117"/>
            <a:chExt cx="10981315" cy="6125117"/>
          </a:xfrm>
        </p:grpSpPr>
        <p:pic>
          <p:nvPicPr>
            <p:cNvPr id="66" name="Google Shape;66;p5"/>
            <p:cNvPicPr preferRelativeResize="0"/>
            <p:nvPr/>
          </p:nvPicPr>
          <p:blipFill>
            <a:blip r:embed="rId2">
              <a:alphaModFix/>
            </a:blip>
            <a:stretch>
              <a:fillRect/>
            </a:stretch>
          </p:blipFill>
          <p:spPr>
            <a:xfrm rot="10800000" flipH="1">
              <a:off x="8040342" y="-260962"/>
              <a:ext cx="2222800" cy="802025"/>
            </a:xfrm>
            <a:prstGeom prst="rect">
              <a:avLst/>
            </a:prstGeom>
            <a:noFill/>
            <a:ln>
              <a:noFill/>
            </a:ln>
          </p:spPr>
        </p:pic>
        <p:sp>
          <p:nvSpPr>
            <p:cNvPr id="67" name="Google Shape;67;p5"/>
            <p:cNvSpPr/>
            <p:nvPr/>
          </p:nvSpPr>
          <p:spPr>
            <a:xfrm rot="-5400000" flipH="1">
              <a:off x="7951851" y="4342838"/>
              <a:ext cx="798899" cy="1585423"/>
            </a:xfrm>
            <a:custGeom>
              <a:avLst/>
              <a:gdLst/>
              <a:ahLst/>
              <a:cxnLst/>
              <a:rect l="l" t="t" r="r" b="b"/>
              <a:pathLst>
                <a:path w="1099" h="2181" extrusionOk="0">
                  <a:moveTo>
                    <a:pt x="1099" y="548"/>
                  </a:moveTo>
                  <a:lnTo>
                    <a:pt x="548" y="0"/>
                  </a:lnTo>
                  <a:lnTo>
                    <a:pt x="0" y="548"/>
                  </a:lnTo>
                  <a:lnTo>
                    <a:pt x="540" y="1089"/>
                  </a:lnTo>
                  <a:lnTo>
                    <a:pt x="0" y="1632"/>
                  </a:lnTo>
                  <a:lnTo>
                    <a:pt x="548" y="2181"/>
                  </a:lnTo>
                  <a:lnTo>
                    <a:pt x="1099" y="1632"/>
                  </a:lnTo>
                  <a:lnTo>
                    <a:pt x="558" y="1089"/>
                  </a:lnTo>
                  <a:lnTo>
                    <a:pt x="1099" y="54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sp>
          <p:nvSpPr>
            <p:cNvPr id="68" name="Google Shape;68;p5"/>
            <p:cNvSpPr/>
            <p:nvPr/>
          </p:nvSpPr>
          <p:spPr>
            <a:xfrm flipH="1">
              <a:off x="-718174" y="-590117"/>
              <a:ext cx="1128699" cy="1129616"/>
            </a:xfrm>
            <a:custGeom>
              <a:avLst/>
              <a:gdLst/>
              <a:ahLst/>
              <a:cxnLst/>
              <a:rect l="l" t="t" r="r" b="b"/>
              <a:pathLst>
                <a:path w="612" h="612" extrusionOk="0">
                  <a:moveTo>
                    <a:pt x="0" y="0"/>
                  </a:moveTo>
                  <a:cubicBezTo>
                    <a:pt x="0" y="612"/>
                    <a:pt x="0" y="612"/>
                    <a:pt x="0" y="612"/>
                  </a:cubicBezTo>
                  <a:cubicBezTo>
                    <a:pt x="612" y="612"/>
                    <a:pt x="612" y="612"/>
                    <a:pt x="612" y="612"/>
                  </a:cubicBezTo>
                  <a:cubicBezTo>
                    <a:pt x="612" y="0"/>
                    <a:pt x="612" y="0"/>
                    <a:pt x="612" y="0"/>
                  </a:cubicBezTo>
                  <a:lnTo>
                    <a:pt x="0" y="0"/>
                  </a:lnTo>
                  <a:close/>
                  <a:moveTo>
                    <a:pt x="523" y="306"/>
                  </a:moveTo>
                  <a:cubicBezTo>
                    <a:pt x="523" y="426"/>
                    <a:pt x="426" y="524"/>
                    <a:pt x="306" y="524"/>
                  </a:cubicBezTo>
                  <a:cubicBezTo>
                    <a:pt x="306" y="524"/>
                    <a:pt x="306" y="524"/>
                    <a:pt x="306" y="524"/>
                  </a:cubicBezTo>
                  <a:cubicBezTo>
                    <a:pt x="186" y="524"/>
                    <a:pt x="89" y="426"/>
                    <a:pt x="89" y="306"/>
                  </a:cubicBezTo>
                  <a:cubicBezTo>
                    <a:pt x="89" y="306"/>
                    <a:pt x="89" y="306"/>
                    <a:pt x="89" y="306"/>
                  </a:cubicBezTo>
                  <a:cubicBezTo>
                    <a:pt x="89" y="186"/>
                    <a:pt x="186" y="89"/>
                    <a:pt x="306" y="89"/>
                  </a:cubicBezTo>
                  <a:cubicBezTo>
                    <a:pt x="306" y="89"/>
                    <a:pt x="306" y="89"/>
                    <a:pt x="306" y="89"/>
                  </a:cubicBezTo>
                  <a:cubicBezTo>
                    <a:pt x="426" y="89"/>
                    <a:pt x="523" y="186"/>
                    <a:pt x="523" y="30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sp>
          <p:nvSpPr>
            <p:cNvPr id="69" name="Google Shape;69;p5"/>
            <p:cNvSpPr/>
            <p:nvPr/>
          </p:nvSpPr>
          <p:spPr>
            <a:xfrm flipH="1">
              <a:off x="-12" y="4746925"/>
              <a:ext cx="388387" cy="777246"/>
            </a:xfrm>
            <a:custGeom>
              <a:avLst/>
              <a:gdLst/>
              <a:ahLst/>
              <a:cxnLst/>
              <a:rect l="l" t="t" r="r" b="b"/>
              <a:pathLst>
                <a:path w="416" h="832" extrusionOk="0">
                  <a:moveTo>
                    <a:pt x="0" y="416"/>
                  </a:moveTo>
                  <a:cubicBezTo>
                    <a:pt x="0" y="646"/>
                    <a:pt x="186" y="832"/>
                    <a:pt x="416" y="832"/>
                  </a:cubicBezTo>
                  <a:cubicBezTo>
                    <a:pt x="416" y="0"/>
                    <a:pt x="416" y="0"/>
                    <a:pt x="416" y="0"/>
                  </a:cubicBezTo>
                  <a:cubicBezTo>
                    <a:pt x="186" y="0"/>
                    <a:pt x="0" y="186"/>
                    <a:pt x="0" y="41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pic>
          <p:nvPicPr>
            <p:cNvPr id="70" name="Google Shape;70;p5"/>
            <p:cNvPicPr preferRelativeResize="0"/>
            <p:nvPr/>
          </p:nvPicPr>
          <p:blipFill>
            <a:blip r:embed="rId3">
              <a:alphaModFix/>
            </a:blip>
            <a:stretch>
              <a:fillRect/>
            </a:stretch>
          </p:blipFill>
          <p:spPr>
            <a:xfrm flipH="1">
              <a:off x="478384" y="4746925"/>
              <a:ext cx="2154085" cy="777250"/>
            </a:xfrm>
            <a:prstGeom prst="rect">
              <a:avLst/>
            </a:prstGeom>
            <a:noFill/>
            <a:ln>
              <a:noFill/>
            </a:ln>
          </p:spPr>
        </p:pic>
      </p:grpSp>
      <p:grpSp>
        <p:nvGrpSpPr>
          <p:cNvPr id="71" name="Google Shape;71;p5"/>
          <p:cNvGrpSpPr/>
          <p:nvPr/>
        </p:nvGrpSpPr>
        <p:grpSpPr>
          <a:xfrm>
            <a:off x="-1682632" y="431533"/>
            <a:ext cx="14474067" cy="5399267"/>
            <a:chOff x="-1261974" y="323650"/>
            <a:chExt cx="10855550" cy="4049450"/>
          </a:xfrm>
        </p:grpSpPr>
        <p:sp>
          <p:nvSpPr>
            <p:cNvPr id="72" name="Google Shape;72;p5"/>
            <p:cNvSpPr/>
            <p:nvPr/>
          </p:nvSpPr>
          <p:spPr>
            <a:xfrm rot="5400000" flipH="1">
              <a:off x="8140526" y="916600"/>
              <a:ext cx="2046000" cy="8601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Outfit"/>
                <a:ea typeface="Outfit"/>
                <a:cs typeface="Outfit"/>
                <a:sym typeface="Outfit"/>
              </a:endParaRPr>
            </a:p>
          </p:txBody>
        </p:sp>
        <p:sp>
          <p:nvSpPr>
            <p:cNvPr id="73" name="Google Shape;73;p5"/>
            <p:cNvSpPr/>
            <p:nvPr/>
          </p:nvSpPr>
          <p:spPr>
            <a:xfrm flipH="1">
              <a:off x="-1261974" y="2700600"/>
              <a:ext cx="1672500" cy="16725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Figtree"/>
                <a:ea typeface="Figtree"/>
                <a:cs typeface="Figtree"/>
                <a:sym typeface="Figtree"/>
              </a:endParaRPr>
            </a:p>
          </p:txBody>
        </p:sp>
      </p:grpSp>
    </p:spTree>
    <p:extLst>
      <p:ext uri="{BB962C8B-B14F-4D97-AF65-F5344CB8AC3E}">
        <p14:creationId xmlns:p14="http://schemas.microsoft.com/office/powerpoint/2010/main" val="4134080778"/>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74"/>
        <p:cNvGrpSpPr/>
        <p:nvPr/>
      </p:nvGrpSpPr>
      <p:grpSpPr>
        <a:xfrm>
          <a:off x="0" y="0"/>
          <a:ext cx="0" cy="0"/>
          <a:chOff x="0" y="0"/>
          <a:chExt cx="0" cy="0"/>
        </a:xfrm>
      </p:grpSpPr>
      <p:sp>
        <p:nvSpPr>
          <p:cNvPr id="75" name="Google Shape;75;p6"/>
          <p:cNvSpPr txBox="1">
            <a:spLocks noGrp="1"/>
          </p:cNvSpPr>
          <p:nvPr>
            <p:ph type="title"/>
          </p:nvPr>
        </p:nvSpPr>
        <p:spPr>
          <a:xfrm>
            <a:off x="960000" y="6949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76" name="Google Shape;76;p6"/>
          <p:cNvSpPr/>
          <p:nvPr/>
        </p:nvSpPr>
        <p:spPr>
          <a:xfrm rot="5400000">
            <a:off x="-2434600" y="7106247"/>
            <a:ext cx="4846000" cy="11468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867">
              <a:latin typeface="Outfit"/>
              <a:ea typeface="Outfit"/>
              <a:cs typeface="Outfit"/>
              <a:sym typeface="Outfit"/>
            </a:endParaRPr>
          </a:p>
        </p:txBody>
      </p:sp>
      <p:grpSp>
        <p:nvGrpSpPr>
          <p:cNvPr id="77" name="Google Shape;77;p6"/>
          <p:cNvGrpSpPr/>
          <p:nvPr/>
        </p:nvGrpSpPr>
        <p:grpSpPr>
          <a:xfrm>
            <a:off x="-195092" y="-1207500"/>
            <a:ext cx="12600888" cy="8065499"/>
            <a:chOff x="-146319" y="-905625"/>
            <a:chExt cx="9450666" cy="6049124"/>
          </a:xfrm>
        </p:grpSpPr>
        <p:sp>
          <p:nvSpPr>
            <p:cNvPr id="78" name="Google Shape;78;p6"/>
            <p:cNvSpPr/>
            <p:nvPr/>
          </p:nvSpPr>
          <p:spPr>
            <a:xfrm rot="10800000">
              <a:off x="-146319" y="-10402"/>
              <a:ext cx="567667" cy="676688"/>
            </a:xfrm>
            <a:custGeom>
              <a:avLst/>
              <a:gdLst/>
              <a:ahLst/>
              <a:cxnLst/>
              <a:rect l="l" t="t" r="r" b="b"/>
              <a:pathLst>
                <a:path w="304" h="362" extrusionOk="0">
                  <a:moveTo>
                    <a:pt x="304" y="0"/>
                  </a:moveTo>
                  <a:cubicBezTo>
                    <a:pt x="304" y="362"/>
                    <a:pt x="304" y="362"/>
                    <a:pt x="304" y="362"/>
                  </a:cubicBezTo>
                  <a:cubicBezTo>
                    <a:pt x="0" y="362"/>
                    <a:pt x="0" y="362"/>
                    <a:pt x="0" y="362"/>
                  </a:cubicBezTo>
                  <a:cubicBezTo>
                    <a:pt x="0" y="305"/>
                    <a:pt x="0" y="305"/>
                    <a:pt x="0" y="305"/>
                  </a:cubicBezTo>
                  <a:cubicBezTo>
                    <a:pt x="0" y="137"/>
                    <a:pt x="136" y="0"/>
                    <a:pt x="304"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sp>
          <p:nvSpPr>
            <p:cNvPr id="79" name="Google Shape;79;p6"/>
            <p:cNvSpPr/>
            <p:nvPr/>
          </p:nvSpPr>
          <p:spPr>
            <a:xfrm>
              <a:off x="8736673" y="4575825"/>
              <a:ext cx="567675" cy="567675"/>
            </a:xfrm>
            <a:custGeom>
              <a:avLst/>
              <a:gdLst/>
              <a:ahLst/>
              <a:cxnLst/>
              <a:rect l="l" t="t" r="r" b="b"/>
              <a:pathLst>
                <a:path w="416" h="416" extrusionOk="0">
                  <a:moveTo>
                    <a:pt x="0" y="416"/>
                  </a:moveTo>
                  <a:cubicBezTo>
                    <a:pt x="416" y="416"/>
                    <a:pt x="416" y="416"/>
                    <a:pt x="416" y="416"/>
                  </a:cubicBezTo>
                  <a:cubicBezTo>
                    <a:pt x="416" y="0"/>
                    <a:pt x="416" y="0"/>
                    <a:pt x="416" y="0"/>
                  </a:cubicBezTo>
                  <a:cubicBezTo>
                    <a:pt x="186" y="0"/>
                    <a:pt x="0" y="186"/>
                    <a:pt x="0" y="41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pic>
          <p:nvPicPr>
            <p:cNvPr id="80" name="Google Shape;80;p6"/>
            <p:cNvPicPr preferRelativeResize="0"/>
            <p:nvPr/>
          </p:nvPicPr>
          <p:blipFill>
            <a:blip r:embed="rId2">
              <a:alphaModFix/>
            </a:blip>
            <a:stretch>
              <a:fillRect/>
            </a:stretch>
          </p:blipFill>
          <p:spPr>
            <a:xfrm rot="5400000">
              <a:off x="7757188" y="59789"/>
              <a:ext cx="2487926" cy="557100"/>
            </a:xfrm>
            <a:prstGeom prst="rect">
              <a:avLst/>
            </a:prstGeom>
            <a:noFill/>
            <a:ln>
              <a:noFill/>
            </a:ln>
          </p:spPr>
        </p:pic>
      </p:grpSp>
    </p:spTree>
    <p:extLst>
      <p:ext uri="{BB962C8B-B14F-4D97-AF65-F5344CB8AC3E}">
        <p14:creationId xmlns:p14="http://schemas.microsoft.com/office/powerpoint/2010/main" val="2309585255"/>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81"/>
        <p:cNvGrpSpPr/>
        <p:nvPr/>
      </p:nvGrpSpPr>
      <p:grpSpPr>
        <a:xfrm>
          <a:off x="0" y="0"/>
          <a:ext cx="0" cy="0"/>
          <a:chOff x="0" y="0"/>
          <a:chExt cx="0" cy="0"/>
        </a:xfrm>
      </p:grpSpPr>
      <p:sp>
        <p:nvSpPr>
          <p:cNvPr id="82" name="Google Shape;82;p7"/>
          <p:cNvSpPr txBox="1">
            <a:spLocks noGrp="1"/>
          </p:cNvSpPr>
          <p:nvPr>
            <p:ph type="title"/>
          </p:nvPr>
        </p:nvSpPr>
        <p:spPr>
          <a:xfrm>
            <a:off x="5491272" y="1562084"/>
            <a:ext cx="5286400" cy="1428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83" name="Google Shape;83;p7"/>
          <p:cNvSpPr txBox="1">
            <a:spLocks noGrp="1"/>
          </p:cNvSpPr>
          <p:nvPr>
            <p:ph type="subTitle" idx="1"/>
          </p:nvPr>
        </p:nvSpPr>
        <p:spPr>
          <a:xfrm>
            <a:off x="5482933" y="2990851"/>
            <a:ext cx="5286400" cy="25452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Open Sans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r>
              <a:rPr lang="en-US"/>
              <a:t>Click to edit Master subtitle style</a:t>
            </a:r>
            <a:endParaRPr/>
          </a:p>
        </p:txBody>
      </p:sp>
      <p:sp>
        <p:nvSpPr>
          <p:cNvPr id="84" name="Google Shape;84;p7"/>
          <p:cNvSpPr/>
          <p:nvPr/>
        </p:nvSpPr>
        <p:spPr>
          <a:xfrm>
            <a:off x="8061500" y="-603600"/>
            <a:ext cx="2728000" cy="11468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867">
              <a:latin typeface="Outfit"/>
              <a:ea typeface="Outfit"/>
              <a:cs typeface="Outfit"/>
              <a:sym typeface="Outfit"/>
            </a:endParaRPr>
          </a:p>
        </p:txBody>
      </p:sp>
      <p:grpSp>
        <p:nvGrpSpPr>
          <p:cNvPr id="85" name="Google Shape;85;p7"/>
          <p:cNvGrpSpPr/>
          <p:nvPr/>
        </p:nvGrpSpPr>
        <p:grpSpPr>
          <a:xfrm>
            <a:off x="-1" y="-176000"/>
            <a:ext cx="12191853" cy="7561435"/>
            <a:chOff x="-1" y="-132000"/>
            <a:chExt cx="9143890" cy="5671076"/>
          </a:xfrm>
        </p:grpSpPr>
        <p:grpSp>
          <p:nvGrpSpPr>
            <p:cNvPr id="86" name="Google Shape;86;p7"/>
            <p:cNvGrpSpPr/>
            <p:nvPr/>
          </p:nvGrpSpPr>
          <p:grpSpPr>
            <a:xfrm>
              <a:off x="-1" y="-132000"/>
              <a:ext cx="9143890" cy="5671076"/>
              <a:chOff x="-1" y="-132000"/>
              <a:chExt cx="9143890" cy="5671076"/>
            </a:xfrm>
          </p:grpSpPr>
          <p:sp>
            <p:nvSpPr>
              <p:cNvPr id="87" name="Google Shape;87;p7"/>
              <p:cNvSpPr/>
              <p:nvPr/>
            </p:nvSpPr>
            <p:spPr>
              <a:xfrm>
                <a:off x="8603888" y="-132000"/>
                <a:ext cx="540000" cy="5394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sp>
            <p:nvSpPr>
              <p:cNvPr id="88" name="Google Shape;88;p7"/>
              <p:cNvSpPr/>
              <p:nvPr/>
            </p:nvSpPr>
            <p:spPr>
              <a:xfrm>
                <a:off x="-1" y="4736101"/>
                <a:ext cx="913473" cy="461700"/>
              </a:xfrm>
              <a:custGeom>
                <a:avLst/>
                <a:gdLst/>
                <a:ahLst/>
                <a:cxnLst/>
                <a:rect l="l" t="t" r="r" b="b"/>
                <a:pathLst>
                  <a:path w="602" h="304" extrusionOk="0">
                    <a:moveTo>
                      <a:pt x="602" y="304"/>
                    </a:moveTo>
                    <a:cubicBezTo>
                      <a:pt x="0" y="304"/>
                      <a:pt x="0" y="304"/>
                      <a:pt x="0" y="304"/>
                    </a:cubicBezTo>
                    <a:cubicBezTo>
                      <a:pt x="0" y="0"/>
                      <a:pt x="0" y="0"/>
                      <a:pt x="0" y="0"/>
                    </a:cubicBezTo>
                    <a:cubicBezTo>
                      <a:pt x="297" y="0"/>
                      <a:pt x="297" y="0"/>
                      <a:pt x="297" y="0"/>
                    </a:cubicBezTo>
                    <a:cubicBezTo>
                      <a:pt x="465" y="0"/>
                      <a:pt x="602" y="136"/>
                      <a:pt x="602" y="30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sp>
            <p:nvSpPr>
              <p:cNvPr id="89" name="Google Shape;89;p7"/>
              <p:cNvSpPr/>
              <p:nvPr/>
            </p:nvSpPr>
            <p:spPr>
              <a:xfrm>
                <a:off x="8031779" y="4740176"/>
                <a:ext cx="798000" cy="7989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grpSp>
        <p:sp>
          <p:nvSpPr>
            <p:cNvPr id="90" name="Google Shape;90;p7"/>
            <p:cNvSpPr/>
            <p:nvPr/>
          </p:nvSpPr>
          <p:spPr>
            <a:xfrm rot="5400000">
              <a:off x="2454293" y="4576061"/>
              <a:ext cx="388387" cy="777246"/>
            </a:xfrm>
            <a:custGeom>
              <a:avLst/>
              <a:gdLst/>
              <a:ahLst/>
              <a:cxnLst/>
              <a:rect l="l" t="t" r="r" b="b"/>
              <a:pathLst>
                <a:path w="416" h="832" extrusionOk="0">
                  <a:moveTo>
                    <a:pt x="0" y="416"/>
                  </a:moveTo>
                  <a:cubicBezTo>
                    <a:pt x="0" y="646"/>
                    <a:pt x="186" y="832"/>
                    <a:pt x="416" y="832"/>
                  </a:cubicBezTo>
                  <a:cubicBezTo>
                    <a:pt x="416" y="0"/>
                    <a:pt x="416" y="0"/>
                    <a:pt x="416" y="0"/>
                  </a:cubicBezTo>
                  <a:cubicBezTo>
                    <a:pt x="186" y="0"/>
                    <a:pt x="0" y="186"/>
                    <a:pt x="0" y="41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grpSp>
      <p:sp>
        <p:nvSpPr>
          <p:cNvPr id="91" name="Google Shape;91;p7"/>
          <p:cNvSpPr/>
          <p:nvPr/>
        </p:nvSpPr>
        <p:spPr>
          <a:xfrm rot="5400000">
            <a:off x="4822629" y="6314804"/>
            <a:ext cx="2230000" cy="2230000"/>
          </a:xfrm>
          <a:prstGeom prst="ellipse">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867">
              <a:latin typeface="Figtree"/>
              <a:ea typeface="Figtree"/>
              <a:cs typeface="Figtree"/>
              <a:sym typeface="Figtree"/>
            </a:endParaRPr>
          </a:p>
        </p:txBody>
      </p:sp>
    </p:spTree>
    <p:extLst>
      <p:ext uri="{BB962C8B-B14F-4D97-AF65-F5344CB8AC3E}">
        <p14:creationId xmlns:p14="http://schemas.microsoft.com/office/powerpoint/2010/main" val="2715754175"/>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92"/>
        <p:cNvGrpSpPr/>
        <p:nvPr/>
      </p:nvGrpSpPr>
      <p:grpSpPr>
        <a:xfrm>
          <a:off x="0" y="0"/>
          <a:ext cx="0" cy="0"/>
          <a:chOff x="0" y="0"/>
          <a:chExt cx="0" cy="0"/>
        </a:xfrm>
      </p:grpSpPr>
      <p:sp>
        <p:nvSpPr>
          <p:cNvPr id="93" name="Google Shape;93;p8"/>
          <p:cNvSpPr txBox="1">
            <a:spLocks noGrp="1"/>
          </p:cNvSpPr>
          <p:nvPr>
            <p:ph type="title"/>
          </p:nvPr>
        </p:nvSpPr>
        <p:spPr>
          <a:xfrm>
            <a:off x="2358067" y="2075200"/>
            <a:ext cx="7476000" cy="27076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80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en-US"/>
              <a:t>Click to edit Master title style</a:t>
            </a:r>
            <a:endParaRPr/>
          </a:p>
        </p:txBody>
      </p:sp>
      <p:grpSp>
        <p:nvGrpSpPr>
          <p:cNvPr id="94" name="Google Shape;94;p8"/>
          <p:cNvGrpSpPr/>
          <p:nvPr/>
        </p:nvGrpSpPr>
        <p:grpSpPr>
          <a:xfrm>
            <a:off x="-583975" y="330177"/>
            <a:ext cx="13702896" cy="7316723"/>
            <a:chOff x="-437981" y="247633"/>
            <a:chExt cx="10277172" cy="5487542"/>
          </a:xfrm>
        </p:grpSpPr>
        <p:grpSp>
          <p:nvGrpSpPr>
            <p:cNvPr id="95" name="Google Shape;95;p8"/>
            <p:cNvGrpSpPr/>
            <p:nvPr/>
          </p:nvGrpSpPr>
          <p:grpSpPr>
            <a:xfrm>
              <a:off x="-437981" y="4603995"/>
              <a:ext cx="10277172" cy="1131180"/>
              <a:chOff x="-437981" y="4603995"/>
              <a:chExt cx="10277172" cy="1131180"/>
            </a:xfrm>
          </p:grpSpPr>
          <p:pic>
            <p:nvPicPr>
              <p:cNvPr id="96" name="Google Shape;96;p8"/>
              <p:cNvPicPr preferRelativeResize="0"/>
              <p:nvPr/>
            </p:nvPicPr>
            <p:blipFill>
              <a:blip r:embed="rId2">
                <a:alphaModFix/>
              </a:blip>
              <a:stretch>
                <a:fillRect/>
              </a:stretch>
            </p:blipFill>
            <p:spPr>
              <a:xfrm flipH="1">
                <a:off x="1028349" y="4603995"/>
                <a:ext cx="2222800" cy="802025"/>
              </a:xfrm>
              <a:prstGeom prst="rect">
                <a:avLst/>
              </a:prstGeom>
              <a:noFill/>
              <a:ln>
                <a:noFill/>
              </a:ln>
            </p:spPr>
          </p:pic>
          <p:sp>
            <p:nvSpPr>
              <p:cNvPr id="97" name="Google Shape;97;p8"/>
              <p:cNvSpPr/>
              <p:nvPr/>
            </p:nvSpPr>
            <p:spPr>
              <a:xfrm rot="10800000" flipH="1">
                <a:off x="-437981" y="4605557"/>
                <a:ext cx="798000" cy="7989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sp>
            <p:nvSpPr>
              <p:cNvPr id="98" name="Google Shape;98;p8"/>
              <p:cNvSpPr/>
              <p:nvPr/>
            </p:nvSpPr>
            <p:spPr>
              <a:xfrm rot="10800000" flipH="1">
                <a:off x="7279190" y="4605559"/>
                <a:ext cx="1128699" cy="1129616"/>
              </a:xfrm>
              <a:custGeom>
                <a:avLst/>
                <a:gdLst/>
                <a:ahLst/>
                <a:cxnLst/>
                <a:rect l="l" t="t" r="r" b="b"/>
                <a:pathLst>
                  <a:path w="612" h="612" extrusionOk="0">
                    <a:moveTo>
                      <a:pt x="0" y="0"/>
                    </a:moveTo>
                    <a:cubicBezTo>
                      <a:pt x="0" y="612"/>
                      <a:pt x="0" y="612"/>
                      <a:pt x="0" y="612"/>
                    </a:cubicBezTo>
                    <a:cubicBezTo>
                      <a:pt x="612" y="612"/>
                      <a:pt x="612" y="612"/>
                      <a:pt x="612" y="612"/>
                    </a:cubicBezTo>
                    <a:cubicBezTo>
                      <a:pt x="612" y="0"/>
                      <a:pt x="612" y="0"/>
                      <a:pt x="612" y="0"/>
                    </a:cubicBezTo>
                    <a:lnTo>
                      <a:pt x="0" y="0"/>
                    </a:lnTo>
                    <a:close/>
                    <a:moveTo>
                      <a:pt x="523" y="306"/>
                    </a:moveTo>
                    <a:cubicBezTo>
                      <a:pt x="523" y="426"/>
                      <a:pt x="426" y="524"/>
                      <a:pt x="306" y="524"/>
                    </a:cubicBezTo>
                    <a:cubicBezTo>
                      <a:pt x="306" y="524"/>
                      <a:pt x="306" y="524"/>
                      <a:pt x="306" y="524"/>
                    </a:cubicBezTo>
                    <a:cubicBezTo>
                      <a:pt x="186" y="524"/>
                      <a:pt x="89" y="426"/>
                      <a:pt x="89" y="306"/>
                    </a:cubicBezTo>
                    <a:cubicBezTo>
                      <a:pt x="89" y="306"/>
                      <a:pt x="89" y="306"/>
                      <a:pt x="89" y="306"/>
                    </a:cubicBezTo>
                    <a:cubicBezTo>
                      <a:pt x="89" y="186"/>
                      <a:pt x="186" y="89"/>
                      <a:pt x="306" y="89"/>
                    </a:cubicBezTo>
                    <a:cubicBezTo>
                      <a:pt x="306" y="89"/>
                      <a:pt x="306" y="89"/>
                      <a:pt x="306" y="89"/>
                    </a:cubicBezTo>
                    <a:cubicBezTo>
                      <a:pt x="426" y="89"/>
                      <a:pt x="523" y="186"/>
                      <a:pt x="523" y="30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sp>
            <p:nvSpPr>
              <p:cNvPr id="99" name="Google Shape;99;p8"/>
              <p:cNvSpPr/>
              <p:nvPr/>
            </p:nvSpPr>
            <p:spPr>
              <a:xfrm rot="10800000" flipH="1">
                <a:off x="8710591" y="4606070"/>
                <a:ext cx="1128600" cy="11286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grpSp>
        <p:grpSp>
          <p:nvGrpSpPr>
            <p:cNvPr id="100" name="Google Shape;100;p8"/>
            <p:cNvGrpSpPr/>
            <p:nvPr/>
          </p:nvGrpSpPr>
          <p:grpSpPr>
            <a:xfrm>
              <a:off x="4" y="247633"/>
              <a:ext cx="9137624" cy="798899"/>
              <a:chOff x="4" y="247633"/>
              <a:chExt cx="9137624" cy="798899"/>
            </a:xfrm>
          </p:grpSpPr>
          <p:grpSp>
            <p:nvGrpSpPr>
              <p:cNvPr id="101" name="Google Shape;101;p8"/>
              <p:cNvGrpSpPr/>
              <p:nvPr/>
            </p:nvGrpSpPr>
            <p:grpSpPr>
              <a:xfrm rot="10800000" flipH="1">
                <a:off x="4137972" y="466067"/>
                <a:ext cx="868070" cy="362037"/>
                <a:chOff x="334963" y="6065838"/>
                <a:chExt cx="1906588" cy="795337"/>
              </a:xfrm>
            </p:grpSpPr>
            <p:sp>
              <p:nvSpPr>
                <p:cNvPr id="102" name="Google Shape;102;p8"/>
                <p:cNvSpPr/>
                <p:nvPr/>
              </p:nvSpPr>
              <p:spPr>
                <a:xfrm>
                  <a:off x="334963" y="6065838"/>
                  <a:ext cx="127000" cy="122238"/>
                </a:xfrm>
                <a:custGeom>
                  <a:avLst/>
                  <a:gdLst/>
                  <a:ahLst/>
                  <a:cxnLst/>
                  <a:rect l="l" t="t" r="r" b="b"/>
                  <a:pathLst>
                    <a:path w="80" h="77" extrusionOk="0">
                      <a:moveTo>
                        <a:pt x="0" y="40"/>
                      </a:moveTo>
                      <a:lnTo>
                        <a:pt x="40" y="77"/>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03" name="Google Shape;103;p8"/>
                <p:cNvSpPr/>
                <p:nvPr/>
              </p:nvSpPr>
              <p:spPr>
                <a:xfrm>
                  <a:off x="779463" y="6065838"/>
                  <a:ext cx="127000" cy="122238"/>
                </a:xfrm>
                <a:custGeom>
                  <a:avLst/>
                  <a:gdLst/>
                  <a:ahLst/>
                  <a:cxnLst/>
                  <a:rect l="l" t="t" r="r" b="b"/>
                  <a:pathLst>
                    <a:path w="80" h="77" extrusionOk="0">
                      <a:moveTo>
                        <a:pt x="0" y="40"/>
                      </a:moveTo>
                      <a:lnTo>
                        <a:pt x="40" y="77"/>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04" name="Google Shape;104;p8"/>
                <p:cNvSpPr/>
                <p:nvPr/>
              </p:nvSpPr>
              <p:spPr>
                <a:xfrm>
                  <a:off x="1225551" y="6065838"/>
                  <a:ext cx="125413" cy="122238"/>
                </a:xfrm>
                <a:custGeom>
                  <a:avLst/>
                  <a:gdLst/>
                  <a:ahLst/>
                  <a:cxnLst/>
                  <a:rect l="l" t="t" r="r" b="b"/>
                  <a:pathLst>
                    <a:path w="79" h="77" extrusionOk="0">
                      <a:moveTo>
                        <a:pt x="0" y="40"/>
                      </a:moveTo>
                      <a:lnTo>
                        <a:pt x="39" y="77"/>
                      </a:lnTo>
                      <a:lnTo>
                        <a:pt x="79" y="40"/>
                      </a:lnTo>
                      <a:lnTo>
                        <a:pt x="39"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05" name="Google Shape;105;p8"/>
                <p:cNvSpPr/>
                <p:nvPr/>
              </p:nvSpPr>
              <p:spPr>
                <a:xfrm>
                  <a:off x="1670051" y="6065838"/>
                  <a:ext cx="125413" cy="122238"/>
                </a:xfrm>
                <a:custGeom>
                  <a:avLst/>
                  <a:gdLst/>
                  <a:ahLst/>
                  <a:cxnLst/>
                  <a:rect l="l" t="t" r="r" b="b"/>
                  <a:pathLst>
                    <a:path w="79" h="77" extrusionOk="0">
                      <a:moveTo>
                        <a:pt x="0" y="40"/>
                      </a:moveTo>
                      <a:lnTo>
                        <a:pt x="40" y="77"/>
                      </a:lnTo>
                      <a:lnTo>
                        <a:pt x="79"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06" name="Google Shape;106;p8"/>
                <p:cNvSpPr/>
                <p:nvPr/>
              </p:nvSpPr>
              <p:spPr>
                <a:xfrm>
                  <a:off x="2117726" y="6065838"/>
                  <a:ext cx="123825" cy="122238"/>
                </a:xfrm>
                <a:custGeom>
                  <a:avLst/>
                  <a:gdLst/>
                  <a:ahLst/>
                  <a:cxnLst/>
                  <a:rect l="l" t="t" r="r" b="b"/>
                  <a:pathLst>
                    <a:path w="78" h="77" extrusionOk="0">
                      <a:moveTo>
                        <a:pt x="40" y="0"/>
                      </a:moveTo>
                      <a:lnTo>
                        <a:pt x="0" y="40"/>
                      </a:lnTo>
                      <a:lnTo>
                        <a:pt x="40" y="77"/>
                      </a:lnTo>
                      <a:lnTo>
                        <a:pt x="78" y="40"/>
                      </a:lnTo>
                      <a:lnTo>
                        <a:pt x="4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07" name="Google Shape;107;p8"/>
                <p:cNvSpPr/>
                <p:nvPr/>
              </p:nvSpPr>
              <p:spPr>
                <a:xfrm>
                  <a:off x="334963" y="6400800"/>
                  <a:ext cx="127000" cy="125413"/>
                </a:xfrm>
                <a:custGeom>
                  <a:avLst/>
                  <a:gdLst/>
                  <a:ahLst/>
                  <a:cxnLst/>
                  <a:rect l="l" t="t" r="r" b="b"/>
                  <a:pathLst>
                    <a:path w="80" h="79" extrusionOk="0">
                      <a:moveTo>
                        <a:pt x="0" y="39"/>
                      </a:moveTo>
                      <a:lnTo>
                        <a:pt x="40" y="79"/>
                      </a:lnTo>
                      <a:lnTo>
                        <a:pt x="80" y="39"/>
                      </a:lnTo>
                      <a:lnTo>
                        <a:pt x="40"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08" name="Google Shape;108;p8"/>
                <p:cNvSpPr/>
                <p:nvPr/>
              </p:nvSpPr>
              <p:spPr>
                <a:xfrm>
                  <a:off x="779463" y="6400800"/>
                  <a:ext cx="127000" cy="125413"/>
                </a:xfrm>
                <a:custGeom>
                  <a:avLst/>
                  <a:gdLst/>
                  <a:ahLst/>
                  <a:cxnLst/>
                  <a:rect l="l" t="t" r="r" b="b"/>
                  <a:pathLst>
                    <a:path w="80" h="79" extrusionOk="0">
                      <a:moveTo>
                        <a:pt x="0" y="39"/>
                      </a:moveTo>
                      <a:lnTo>
                        <a:pt x="40" y="79"/>
                      </a:lnTo>
                      <a:lnTo>
                        <a:pt x="80" y="39"/>
                      </a:lnTo>
                      <a:lnTo>
                        <a:pt x="40"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09" name="Google Shape;109;p8"/>
                <p:cNvSpPr/>
                <p:nvPr/>
              </p:nvSpPr>
              <p:spPr>
                <a:xfrm>
                  <a:off x="1225551" y="6400800"/>
                  <a:ext cx="125413" cy="125413"/>
                </a:xfrm>
                <a:custGeom>
                  <a:avLst/>
                  <a:gdLst/>
                  <a:ahLst/>
                  <a:cxnLst/>
                  <a:rect l="l" t="t" r="r" b="b"/>
                  <a:pathLst>
                    <a:path w="79" h="79" extrusionOk="0">
                      <a:moveTo>
                        <a:pt x="0" y="39"/>
                      </a:moveTo>
                      <a:lnTo>
                        <a:pt x="39" y="79"/>
                      </a:lnTo>
                      <a:lnTo>
                        <a:pt x="79" y="39"/>
                      </a:lnTo>
                      <a:lnTo>
                        <a:pt x="39"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10" name="Google Shape;110;p8"/>
                <p:cNvSpPr/>
                <p:nvPr/>
              </p:nvSpPr>
              <p:spPr>
                <a:xfrm>
                  <a:off x="1670051" y="6400800"/>
                  <a:ext cx="125413" cy="125413"/>
                </a:xfrm>
                <a:custGeom>
                  <a:avLst/>
                  <a:gdLst/>
                  <a:ahLst/>
                  <a:cxnLst/>
                  <a:rect l="l" t="t" r="r" b="b"/>
                  <a:pathLst>
                    <a:path w="79" h="79" extrusionOk="0">
                      <a:moveTo>
                        <a:pt x="0" y="39"/>
                      </a:moveTo>
                      <a:lnTo>
                        <a:pt x="40" y="79"/>
                      </a:lnTo>
                      <a:lnTo>
                        <a:pt x="79" y="39"/>
                      </a:lnTo>
                      <a:lnTo>
                        <a:pt x="40"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11" name="Google Shape;111;p8"/>
                <p:cNvSpPr/>
                <p:nvPr/>
              </p:nvSpPr>
              <p:spPr>
                <a:xfrm>
                  <a:off x="2117726" y="6400800"/>
                  <a:ext cx="123825" cy="125413"/>
                </a:xfrm>
                <a:custGeom>
                  <a:avLst/>
                  <a:gdLst/>
                  <a:ahLst/>
                  <a:cxnLst/>
                  <a:rect l="l" t="t" r="r" b="b"/>
                  <a:pathLst>
                    <a:path w="78" h="79" extrusionOk="0">
                      <a:moveTo>
                        <a:pt x="40" y="0"/>
                      </a:moveTo>
                      <a:lnTo>
                        <a:pt x="0" y="39"/>
                      </a:lnTo>
                      <a:lnTo>
                        <a:pt x="40" y="79"/>
                      </a:lnTo>
                      <a:lnTo>
                        <a:pt x="78" y="39"/>
                      </a:lnTo>
                      <a:lnTo>
                        <a:pt x="4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12" name="Google Shape;112;p8"/>
                <p:cNvSpPr/>
                <p:nvPr/>
              </p:nvSpPr>
              <p:spPr>
                <a:xfrm>
                  <a:off x="334963" y="6734175"/>
                  <a:ext cx="127000" cy="127000"/>
                </a:xfrm>
                <a:custGeom>
                  <a:avLst/>
                  <a:gdLst/>
                  <a:ahLst/>
                  <a:cxnLst/>
                  <a:rect l="l" t="t" r="r" b="b"/>
                  <a:pathLst>
                    <a:path w="80" h="80" extrusionOk="0">
                      <a:moveTo>
                        <a:pt x="0" y="40"/>
                      </a:moveTo>
                      <a:lnTo>
                        <a:pt x="40" y="80"/>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13" name="Google Shape;113;p8"/>
                <p:cNvSpPr/>
                <p:nvPr/>
              </p:nvSpPr>
              <p:spPr>
                <a:xfrm>
                  <a:off x="779463" y="6734175"/>
                  <a:ext cx="127000" cy="127000"/>
                </a:xfrm>
                <a:custGeom>
                  <a:avLst/>
                  <a:gdLst/>
                  <a:ahLst/>
                  <a:cxnLst/>
                  <a:rect l="l" t="t" r="r" b="b"/>
                  <a:pathLst>
                    <a:path w="80" h="80" extrusionOk="0">
                      <a:moveTo>
                        <a:pt x="0" y="40"/>
                      </a:moveTo>
                      <a:lnTo>
                        <a:pt x="40" y="80"/>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14" name="Google Shape;114;p8"/>
                <p:cNvSpPr/>
                <p:nvPr/>
              </p:nvSpPr>
              <p:spPr>
                <a:xfrm>
                  <a:off x="1225551" y="6734175"/>
                  <a:ext cx="125413" cy="127000"/>
                </a:xfrm>
                <a:custGeom>
                  <a:avLst/>
                  <a:gdLst/>
                  <a:ahLst/>
                  <a:cxnLst/>
                  <a:rect l="l" t="t" r="r" b="b"/>
                  <a:pathLst>
                    <a:path w="79" h="80" extrusionOk="0">
                      <a:moveTo>
                        <a:pt x="0" y="40"/>
                      </a:moveTo>
                      <a:lnTo>
                        <a:pt x="39" y="80"/>
                      </a:lnTo>
                      <a:lnTo>
                        <a:pt x="79" y="40"/>
                      </a:lnTo>
                      <a:lnTo>
                        <a:pt x="39"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15" name="Google Shape;115;p8"/>
                <p:cNvSpPr/>
                <p:nvPr/>
              </p:nvSpPr>
              <p:spPr>
                <a:xfrm>
                  <a:off x="1670051" y="6734175"/>
                  <a:ext cx="125413" cy="127000"/>
                </a:xfrm>
                <a:custGeom>
                  <a:avLst/>
                  <a:gdLst/>
                  <a:ahLst/>
                  <a:cxnLst/>
                  <a:rect l="l" t="t" r="r" b="b"/>
                  <a:pathLst>
                    <a:path w="79" h="80" extrusionOk="0">
                      <a:moveTo>
                        <a:pt x="0" y="40"/>
                      </a:moveTo>
                      <a:lnTo>
                        <a:pt x="40" y="80"/>
                      </a:lnTo>
                      <a:lnTo>
                        <a:pt x="79"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16" name="Google Shape;116;p8"/>
                <p:cNvSpPr/>
                <p:nvPr/>
              </p:nvSpPr>
              <p:spPr>
                <a:xfrm>
                  <a:off x="2117726" y="6734175"/>
                  <a:ext cx="123825" cy="127000"/>
                </a:xfrm>
                <a:custGeom>
                  <a:avLst/>
                  <a:gdLst/>
                  <a:ahLst/>
                  <a:cxnLst/>
                  <a:rect l="l" t="t" r="r" b="b"/>
                  <a:pathLst>
                    <a:path w="78" h="80" extrusionOk="0">
                      <a:moveTo>
                        <a:pt x="40" y="0"/>
                      </a:moveTo>
                      <a:lnTo>
                        <a:pt x="0" y="40"/>
                      </a:lnTo>
                      <a:lnTo>
                        <a:pt x="40" y="80"/>
                      </a:lnTo>
                      <a:lnTo>
                        <a:pt x="78" y="40"/>
                      </a:lnTo>
                      <a:lnTo>
                        <a:pt x="4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grpSp>
          <p:sp>
            <p:nvSpPr>
              <p:cNvPr id="117" name="Google Shape;117;p8"/>
              <p:cNvSpPr/>
              <p:nvPr/>
            </p:nvSpPr>
            <p:spPr>
              <a:xfrm rot="5400000" flipH="1">
                <a:off x="393266" y="-145629"/>
                <a:ext cx="798899" cy="1585423"/>
              </a:xfrm>
              <a:custGeom>
                <a:avLst/>
                <a:gdLst/>
                <a:ahLst/>
                <a:cxnLst/>
                <a:rect l="l" t="t" r="r" b="b"/>
                <a:pathLst>
                  <a:path w="1099" h="2181" extrusionOk="0">
                    <a:moveTo>
                      <a:pt x="1099" y="548"/>
                    </a:moveTo>
                    <a:lnTo>
                      <a:pt x="548" y="0"/>
                    </a:lnTo>
                    <a:lnTo>
                      <a:pt x="0" y="548"/>
                    </a:lnTo>
                    <a:lnTo>
                      <a:pt x="540" y="1089"/>
                    </a:lnTo>
                    <a:lnTo>
                      <a:pt x="0" y="1632"/>
                    </a:lnTo>
                    <a:lnTo>
                      <a:pt x="548" y="2181"/>
                    </a:lnTo>
                    <a:lnTo>
                      <a:pt x="1099" y="1632"/>
                    </a:lnTo>
                    <a:lnTo>
                      <a:pt x="558" y="1089"/>
                    </a:lnTo>
                    <a:lnTo>
                      <a:pt x="1099" y="54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sp>
            <p:nvSpPr>
              <p:cNvPr id="118" name="Google Shape;118;p8"/>
              <p:cNvSpPr/>
              <p:nvPr/>
            </p:nvSpPr>
            <p:spPr>
              <a:xfrm rot="10800000" flipH="1">
                <a:off x="8749241" y="258461"/>
                <a:ext cx="388387" cy="777246"/>
              </a:xfrm>
              <a:custGeom>
                <a:avLst/>
                <a:gdLst/>
                <a:ahLst/>
                <a:cxnLst/>
                <a:rect l="l" t="t" r="r" b="b"/>
                <a:pathLst>
                  <a:path w="416" h="832" extrusionOk="0">
                    <a:moveTo>
                      <a:pt x="0" y="416"/>
                    </a:moveTo>
                    <a:cubicBezTo>
                      <a:pt x="0" y="646"/>
                      <a:pt x="186" y="832"/>
                      <a:pt x="416" y="832"/>
                    </a:cubicBezTo>
                    <a:cubicBezTo>
                      <a:pt x="416" y="0"/>
                      <a:pt x="416" y="0"/>
                      <a:pt x="416" y="0"/>
                    </a:cubicBezTo>
                    <a:cubicBezTo>
                      <a:pt x="186" y="0"/>
                      <a:pt x="0" y="186"/>
                      <a:pt x="0" y="41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pic>
            <p:nvPicPr>
              <p:cNvPr id="119" name="Google Shape;119;p8"/>
              <p:cNvPicPr preferRelativeResize="0"/>
              <p:nvPr/>
            </p:nvPicPr>
            <p:blipFill>
              <a:blip r:embed="rId3">
                <a:alphaModFix/>
              </a:blip>
              <a:stretch>
                <a:fillRect/>
              </a:stretch>
            </p:blipFill>
            <p:spPr>
              <a:xfrm rot="10800000" flipH="1">
                <a:off x="6505147" y="258458"/>
                <a:ext cx="2154085" cy="777250"/>
              </a:xfrm>
              <a:prstGeom prst="rect">
                <a:avLst/>
              </a:prstGeom>
              <a:noFill/>
              <a:ln>
                <a:noFill/>
              </a:ln>
            </p:spPr>
          </p:pic>
        </p:grpSp>
      </p:grpSp>
      <p:grpSp>
        <p:nvGrpSpPr>
          <p:cNvPr id="120" name="Google Shape;120;p8"/>
          <p:cNvGrpSpPr/>
          <p:nvPr/>
        </p:nvGrpSpPr>
        <p:grpSpPr>
          <a:xfrm>
            <a:off x="-820913" y="704244"/>
            <a:ext cx="13514400" cy="4887067"/>
            <a:chOff x="-615685" y="528183"/>
            <a:chExt cx="10135800" cy="3665300"/>
          </a:xfrm>
        </p:grpSpPr>
        <p:sp>
          <p:nvSpPr>
            <p:cNvPr id="121" name="Google Shape;121;p8"/>
            <p:cNvSpPr/>
            <p:nvPr/>
          </p:nvSpPr>
          <p:spPr>
            <a:xfrm rot="10800000" flipH="1">
              <a:off x="-615685" y="3333383"/>
              <a:ext cx="2046000" cy="8601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Outfit"/>
                <a:ea typeface="Outfit"/>
                <a:cs typeface="Outfit"/>
                <a:sym typeface="Outfit"/>
              </a:endParaRPr>
            </a:p>
          </p:txBody>
        </p:sp>
        <p:sp>
          <p:nvSpPr>
            <p:cNvPr id="122" name="Google Shape;122;p8"/>
            <p:cNvSpPr/>
            <p:nvPr/>
          </p:nvSpPr>
          <p:spPr>
            <a:xfrm rot="10800000" flipH="1">
              <a:off x="7847615" y="528183"/>
              <a:ext cx="1672500" cy="16725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Figtree"/>
                <a:ea typeface="Figtree"/>
                <a:cs typeface="Figtree"/>
                <a:sym typeface="Figtree"/>
              </a:endParaRPr>
            </a:p>
          </p:txBody>
        </p:sp>
      </p:grpSp>
    </p:spTree>
    <p:extLst>
      <p:ext uri="{BB962C8B-B14F-4D97-AF65-F5344CB8AC3E}">
        <p14:creationId xmlns:p14="http://schemas.microsoft.com/office/powerpoint/2010/main" val="178458258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23"/>
        <p:cNvGrpSpPr/>
        <p:nvPr/>
      </p:nvGrpSpPr>
      <p:grpSpPr>
        <a:xfrm>
          <a:off x="0" y="0"/>
          <a:ext cx="0" cy="0"/>
          <a:chOff x="0" y="0"/>
          <a:chExt cx="0" cy="0"/>
        </a:xfrm>
      </p:grpSpPr>
      <p:sp>
        <p:nvSpPr>
          <p:cNvPr id="124" name="Google Shape;124;p9"/>
          <p:cNvSpPr txBox="1">
            <a:spLocks noGrp="1"/>
          </p:cNvSpPr>
          <p:nvPr>
            <p:ph type="title"/>
          </p:nvPr>
        </p:nvSpPr>
        <p:spPr>
          <a:xfrm>
            <a:off x="2847400" y="1922233"/>
            <a:ext cx="6497200" cy="158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sz="80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sp>
        <p:nvSpPr>
          <p:cNvPr id="125" name="Google Shape;125;p9"/>
          <p:cNvSpPr txBox="1">
            <a:spLocks noGrp="1"/>
          </p:cNvSpPr>
          <p:nvPr>
            <p:ph type="subTitle" idx="1"/>
          </p:nvPr>
        </p:nvSpPr>
        <p:spPr>
          <a:xfrm>
            <a:off x="2847400" y="3712833"/>
            <a:ext cx="6497200" cy="8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2133"/>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grpSp>
        <p:nvGrpSpPr>
          <p:cNvPr id="126" name="Google Shape;126;p9"/>
          <p:cNvGrpSpPr/>
          <p:nvPr/>
        </p:nvGrpSpPr>
        <p:grpSpPr>
          <a:xfrm>
            <a:off x="-957433" y="-786823"/>
            <a:ext cx="13703316" cy="7338056"/>
            <a:chOff x="-718075" y="-590117"/>
            <a:chExt cx="10277487" cy="5503542"/>
          </a:xfrm>
        </p:grpSpPr>
        <p:pic>
          <p:nvPicPr>
            <p:cNvPr id="127" name="Google Shape;127;p9"/>
            <p:cNvPicPr preferRelativeResize="0"/>
            <p:nvPr/>
          </p:nvPicPr>
          <p:blipFill>
            <a:blip r:embed="rId2">
              <a:alphaModFix/>
            </a:blip>
            <a:stretch>
              <a:fillRect/>
            </a:stretch>
          </p:blipFill>
          <p:spPr>
            <a:xfrm rot="10800000" flipH="1">
              <a:off x="5869967" y="-260962"/>
              <a:ext cx="2222800" cy="802025"/>
            </a:xfrm>
            <a:prstGeom prst="rect">
              <a:avLst/>
            </a:prstGeom>
            <a:noFill/>
            <a:ln>
              <a:noFill/>
            </a:ln>
          </p:spPr>
        </p:pic>
        <p:sp>
          <p:nvSpPr>
            <p:cNvPr id="128" name="Google Shape;128;p9"/>
            <p:cNvSpPr/>
            <p:nvPr/>
          </p:nvSpPr>
          <p:spPr>
            <a:xfrm flipH="1">
              <a:off x="8761097" y="-259399"/>
              <a:ext cx="798000" cy="7989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grpSp>
          <p:nvGrpSpPr>
            <p:cNvPr id="129" name="Google Shape;129;p9"/>
            <p:cNvGrpSpPr/>
            <p:nvPr/>
          </p:nvGrpSpPr>
          <p:grpSpPr>
            <a:xfrm flipH="1">
              <a:off x="4290412" y="4332953"/>
              <a:ext cx="868070" cy="362037"/>
              <a:chOff x="334963" y="6065838"/>
              <a:chExt cx="1906588" cy="795337"/>
            </a:xfrm>
          </p:grpSpPr>
          <p:sp>
            <p:nvSpPr>
              <p:cNvPr id="130" name="Google Shape;130;p9"/>
              <p:cNvSpPr/>
              <p:nvPr/>
            </p:nvSpPr>
            <p:spPr>
              <a:xfrm>
                <a:off x="334963" y="6065838"/>
                <a:ext cx="127000" cy="122238"/>
              </a:xfrm>
              <a:custGeom>
                <a:avLst/>
                <a:gdLst/>
                <a:ahLst/>
                <a:cxnLst/>
                <a:rect l="l" t="t" r="r" b="b"/>
                <a:pathLst>
                  <a:path w="80" h="77" extrusionOk="0">
                    <a:moveTo>
                      <a:pt x="0" y="40"/>
                    </a:moveTo>
                    <a:lnTo>
                      <a:pt x="40" y="77"/>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31" name="Google Shape;131;p9"/>
              <p:cNvSpPr/>
              <p:nvPr/>
            </p:nvSpPr>
            <p:spPr>
              <a:xfrm>
                <a:off x="779463" y="6065838"/>
                <a:ext cx="127000" cy="122238"/>
              </a:xfrm>
              <a:custGeom>
                <a:avLst/>
                <a:gdLst/>
                <a:ahLst/>
                <a:cxnLst/>
                <a:rect l="l" t="t" r="r" b="b"/>
                <a:pathLst>
                  <a:path w="80" h="77" extrusionOk="0">
                    <a:moveTo>
                      <a:pt x="0" y="40"/>
                    </a:moveTo>
                    <a:lnTo>
                      <a:pt x="40" y="77"/>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32" name="Google Shape;132;p9"/>
              <p:cNvSpPr/>
              <p:nvPr/>
            </p:nvSpPr>
            <p:spPr>
              <a:xfrm>
                <a:off x="1225551" y="6065838"/>
                <a:ext cx="125413" cy="122238"/>
              </a:xfrm>
              <a:custGeom>
                <a:avLst/>
                <a:gdLst/>
                <a:ahLst/>
                <a:cxnLst/>
                <a:rect l="l" t="t" r="r" b="b"/>
                <a:pathLst>
                  <a:path w="79" h="77" extrusionOk="0">
                    <a:moveTo>
                      <a:pt x="0" y="40"/>
                    </a:moveTo>
                    <a:lnTo>
                      <a:pt x="39" y="77"/>
                    </a:lnTo>
                    <a:lnTo>
                      <a:pt x="79" y="40"/>
                    </a:lnTo>
                    <a:lnTo>
                      <a:pt x="39"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33" name="Google Shape;133;p9"/>
              <p:cNvSpPr/>
              <p:nvPr/>
            </p:nvSpPr>
            <p:spPr>
              <a:xfrm>
                <a:off x="1670051" y="6065838"/>
                <a:ext cx="125413" cy="122238"/>
              </a:xfrm>
              <a:custGeom>
                <a:avLst/>
                <a:gdLst/>
                <a:ahLst/>
                <a:cxnLst/>
                <a:rect l="l" t="t" r="r" b="b"/>
                <a:pathLst>
                  <a:path w="79" h="77" extrusionOk="0">
                    <a:moveTo>
                      <a:pt x="0" y="40"/>
                    </a:moveTo>
                    <a:lnTo>
                      <a:pt x="40" y="77"/>
                    </a:lnTo>
                    <a:lnTo>
                      <a:pt x="79"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34" name="Google Shape;134;p9"/>
              <p:cNvSpPr/>
              <p:nvPr/>
            </p:nvSpPr>
            <p:spPr>
              <a:xfrm>
                <a:off x="2117726" y="6065838"/>
                <a:ext cx="123825" cy="122238"/>
              </a:xfrm>
              <a:custGeom>
                <a:avLst/>
                <a:gdLst/>
                <a:ahLst/>
                <a:cxnLst/>
                <a:rect l="l" t="t" r="r" b="b"/>
                <a:pathLst>
                  <a:path w="78" h="77" extrusionOk="0">
                    <a:moveTo>
                      <a:pt x="40" y="0"/>
                    </a:moveTo>
                    <a:lnTo>
                      <a:pt x="0" y="40"/>
                    </a:lnTo>
                    <a:lnTo>
                      <a:pt x="40" y="77"/>
                    </a:lnTo>
                    <a:lnTo>
                      <a:pt x="78" y="40"/>
                    </a:lnTo>
                    <a:lnTo>
                      <a:pt x="4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35" name="Google Shape;135;p9"/>
              <p:cNvSpPr/>
              <p:nvPr/>
            </p:nvSpPr>
            <p:spPr>
              <a:xfrm>
                <a:off x="334963" y="6400800"/>
                <a:ext cx="127000" cy="125413"/>
              </a:xfrm>
              <a:custGeom>
                <a:avLst/>
                <a:gdLst/>
                <a:ahLst/>
                <a:cxnLst/>
                <a:rect l="l" t="t" r="r" b="b"/>
                <a:pathLst>
                  <a:path w="80" h="79" extrusionOk="0">
                    <a:moveTo>
                      <a:pt x="0" y="39"/>
                    </a:moveTo>
                    <a:lnTo>
                      <a:pt x="40" y="79"/>
                    </a:lnTo>
                    <a:lnTo>
                      <a:pt x="80" y="39"/>
                    </a:lnTo>
                    <a:lnTo>
                      <a:pt x="40"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36" name="Google Shape;136;p9"/>
              <p:cNvSpPr/>
              <p:nvPr/>
            </p:nvSpPr>
            <p:spPr>
              <a:xfrm>
                <a:off x="779463" y="6400800"/>
                <a:ext cx="127000" cy="125413"/>
              </a:xfrm>
              <a:custGeom>
                <a:avLst/>
                <a:gdLst/>
                <a:ahLst/>
                <a:cxnLst/>
                <a:rect l="l" t="t" r="r" b="b"/>
                <a:pathLst>
                  <a:path w="80" h="79" extrusionOk="0">
                    <a:moveTo>
                      <a:pt x="0" y="39"/>
                    </a:moveTo>
                    <a:lnTo>
                      <a:pt x="40" y="79"/>
                    </a:lnTo>
                    <a:lnTo>
                      <a:pt x="80" y="39"/>
                    </a:lnTo>
                    <a:lnTo>
                      <a:pt x="40"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37" name="Google Shape;137;p9"/>
              <p:cNvSpPr/>
              <p:nvPr/>
            </p:nvSpPr>
            <p:spPr>
              <a:xfrm>
                <a:off x="1225551" y="6400800"/>
                <a:ext cx="125413" cy="125413"/>
              </a:xfrm>
              <a:custGeom>
                <a:avLst/>
                <a:gdLst/>
                <a:ahLst/>
                <a:cxnLst/>
                <a:rect l="l" t="t" r="r" b="b"/>
                <a:pathLst>
                  <a:path w="79" h="79" extrusionOk="0">
                    <a:moveTo>
                      <a:pt x="0" y="39"/>
                    </a:moveTo>
                    <a:lnTo>
                      <a:pt x="39" y="79"/>
                    </a:lnTo>
                    <a:lnTo>
                      <a:pt x="79" y="39"/>
                    </a:lnTo>
                    <a:lnTo>
                      <a:pt x="39"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38" name="Google Shape;138;p9"/>
              <p:cNvSpPr/>
              <p:nvPr/>
            </p:nvSpPr>
            <p:spPr>
              <a:xfrm>
                <a:off x="1670051" y="6400800"/>
                <a:ext cx="125413" cy="125413"/>
              </a:xfrm>
              <a:custGeom>
                <a:avLst/>
                <a:gdLst/>
                <a:ahLst/>
                <a:cxnLst/>
                <a:rect l="l" t="t" r="r" b="b"/>
                <a:pathLst>
                  <a:path w="79" h="79" extrusionOk="0">
                    <a:moveTo>
                      <a:pt x="0" y="39"/>
                    </a:moveTo>
                    <a:lnTo>
                      <a:pt x="40" y="79"/>
                    </a:lnTo>
                    <a:lnTo>
                      <a:pt x="79" y="39"/>
                    </a:lnTo>
                    <a:lnTo>
                      <a:pt x="40"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39" name="Google Shape;139;p9"/>
              <p:cNvSpPr/>
              <p:nvPr/>
            </p:nvSpPr>
            <p:spPr>
              <a:xfrm>
                <a:off x="2117726" y="6400800"/>
                <a:ext cx="123825" cy="125413"/>
              </a:xfrm>
              <a:custGeom>
                <a:avLst/>
                <a:gdLst/>
                <a:ahLst/>
                <a:cxnLst/>
                <a:rect l="l" t="t" r="r" b="b"/>
                <a:pathLst>
                  <a:path w="78" h="79" extrusionOk="0">
                    <a:moveTo>
                      <a:pt x="40" y="0"/>
                    </a:moveTo>
                    <a:lnTo>
                      <a:pt x="0" y="39"/>
                    </a:lnTo>
                    <a:lnTo>
                      <a:pt x="40" y="79"/>
                    </a:lnTo>
                    <a:lnTo>
                      <a:pt x="78" y="39"/>
                    </a:lnTo>
                    <a:lnTo>
                      <a:pt x="4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40" name="Google Shape;140;p9"/>
              <p:cNvSpPr/>
              <p:nvPr/>
            </p:nvSpPr>
            <p:spPr>
              <a:xfrm>
                <a:off x="334963" y="6734175"/>
                <a:ext cx="127000" cy="127000"/>
              </a:xfrm>
              <a:custGeom>
                <a:avLst/>
                <a:gdLst/>
                <a:ahLst/>
                <a:cxnLst/>
                <a:rect l="l" t="t" r="r" b="b"/>
                <a:pathLst>
                  <a:path w="80" h="80" extrusionOk="0">
                    <a:moveTo>
                      <a:pt x="0" y="40"/>
                    </a:moveTo>
                    <a:lnTo>
                      <a:pt x="40" y="80"/>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41" name="Google Shape;141;p9"/>
              <p:cNvSpPr/>
              <p:nvPr/>
            </p:nvSpPr>
            <p:spPr>
              <a:xfrm>
                <a:off x="779463" y="6734175"/>
                <a:ext cx="127000" cy="127000"/>
              </a:xfrm>
              <a:custGeom>
                <a:avLst/>
                <a:gdLst/>
                <a:ahLst/>
                <a:cxnLst/>
                <a:rect l="l" t="t" r="r" b="b"/>
                <a:pathLst>
                  <a:path w="80" h="80" extrusionOk="0">
                    <a:moveTo>
                      <a:pt x="0" y="40"/>
                    </a:moveTo>
                    <a:lnTo>
                      <a:pt x="40" y="80"/>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42" name="Google Shape;142;p9"/>
              <p:cNvSpPr/>
              <p:nvPr/>
            </p:nvSpPr>
            <p:spPr>
              <a:xfrm>
                <a:off x="1225551" y="6734175"/>
                <a:ext cx="125413" cy="127000"/>
              </a:xfrm>
              <a:custGeom>
                <a:avLst/>
                <a:gdLst/>
                <a:ahLst/>
                <a:cxnLst/>
                <a:rect l="l" t="t" r="r" b="b"/>
                <a:pathLst>
                  <a:path w="79" h="80" extrusionOk="0">
                    <a:moveTo>
                      <a:pt x="0" y="40"/>
                    </a:moveTo>
                    <a:lnTo>
                      <a:pt x="39" y="80"/>
                    </a:lnTo>
                    <a:lnTo>
                      <a:pt x="79" y="40"/>
                    </a:lnTo>
                    <a:lnTo>
                      <a:pt x="39"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43" name="Google Shape;143;p9"/>
              <p:cNvSpPr/>
              <p:nvPr/>
            </p:nvSpPr>
            <p:spPr>
              <a:xfrm>
                <a:off x="1670051" y="6734175"/>
                <a:ext cx="125413" cy="127000"/>
              </a:xfrm>
              <a:custGeom>
                <a:avLst/>
                <a:gdLst/>
                <a:ahLst/>
                <a:cxnLst/>
                <a:rect l="l" t="t" r="r" b="b"/>
                <a:pathLst>
                  <a:path w="79" h="80" extrusionOk="0">
                    <a:moveTo>
                      <a:pt x="0" y="40"/>
                    </a:moveTo>
                    <a:lnTo>
                      <a:pt x="40" y="80"/>
                    </a:lnTo>
                    <a:lnTo>
                      <a:pt x="79"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44" name="Google Shape;144;p9"/>
              <p:cNvSpPr/>
              <p:nvPr/>
            </p:nvSpPr>
            <p:spPr>
              <a:xfrm>
                <a:off x="2117726" y="6734175"/>
                <a:ext cx="123825" cy="127000"/>
              </a:xfrm>
              <a:custGeom>
                <a:avLst/>
                <a:gdLst/>
                <a:ahLst/>
                <a:cxnLst/>
                <a:rect l="l" t="t" r="r" b="b"/>
                <a:pathLst>
                  <a:path w="78" h="80" extrusionOk="0">
                    <a:moveTo>
                      <a:pt x="40" y="0"/>
                    </a:moveTo>
                    <a:lnTo>
                      <a:pt x="0" y="40"/>
                    </a:lnTo>
                    <a:lnTo>
                      <a:pt x="40" y="80"/>
                    </a:lnTo>
                    <a:lnTo>
                      <a:pt x="78" y="40"/>
                    </a:lnTo>
                    <a:lnTo>
                      <a:pt x="4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grpSp>
        <p:sp>
          <p:nvSpPr>
            <p:cNvPr id="145" name="Google Shape;145;p9"/>
            <p:cNvSpPr/>
            <p:nvPr/>
          </p:nvSpPr>
          <p:spPr>
            <a:xfrm rot="-5400000" flipH="1">
              <a:off x="8367251" y="3721263"/>
              <a:ext cx="798899" cy="1585423"/>
            </a:xfrm>
            <a:custGeom>
              <a:avLst/>
              <a:gdLst/>
              <a:ahLst/>
              <a:cxnLst/>
              <a:rect l="l" t="t" r="r" b="b"/>
              <a:pathLst>
                <a:path w="1099" h="2181" extrusionOk="0">
                  <a:moveTo>
                    <a:pt x="1099" y="548"/>
                  </a:moveTo>
                  <a:lnTo>
                    <a:pt x="548" y="0"/>
                  </a:lnTo>
                  <a:lnTo>
                    <a:pt x="0" y="548"/>
                  </a:lnTo>
                  <a:lnTo>
                    <a:pt x="540" y="1089"/>
                  </a:lnTo>
                  <a:lnTo>
                    <a:pt x="0" y="1632"/>
                  </a:lnTo>
                  <a:lnTo>
                    <a:pt x="548" y="2181"/>
                  </a:lnTo>
                  <a:lnTo>
                    <a:pt x="1099" y="1632"/>
                  </a:lnTo>
                  <a:lnTo>
                    <a:pt x="558" y="1089"/>
                  </a:lnTo>
                  <a:lnTo>
                    <a:pt x="1099" y="54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sp>
          <p:nvSpPr>
            <p:cNvPr id="146" name="Google Shape;146;p9"/>
            <p:cNvSpPr/>
            <p:nvPr/>
          </p:nvSpPr>
          <p:spPr>
            <a:xfrm flipH="1">
              <a:off x="713226" y="-590117"/>
              <a:ext cx="1128699" cy="1129616"/>
            </a:xfrm>
            <a:custGeom>
              <a:avLst/>
              <a:gdLst/>
              <a:ahLst/>
              <a:cxnLst/>
              <a:rect l="l" t="t" r="r" b="b"/>
              <a:pathLst>
                <a:path w="612" h="612" extrusionOk="0">
                  <a:moveTo>
                    <a:pt x="0" y="0"/>
                  </a:moveTo>
                  <a:cubicBezTo>
                    <a:pt x="0" y="612"/>
                    <a:pt x="0" y="612"/>
                    <a:pt x="0" y="612"/>
                  </a:cubicBezTo>
                  <a:cubicBezTo>
                    <a:pt x="612" y="612"/>
                    <a:pt x="612" y="612"/>
                    <a:pt x="612" y="612"/>
                  </a:cubicBezTo>
                  <a:cubicBezTo>
                    <a:pt x="612" y="0"/>
                    <a:pt x="612" y="0"/>
                    <a:pt x="612" y="0"/>
                  </a:cubicBezTo>
                  <a:lnTo>
                    <a:pt x="0" y="0"/>
                  </a:lnTo>
                  <a:close/>
                  <a:moveTo>
                    <a:pt x="523" y="306"/>
                  </a:moveTo>
                  <a:cubicBezTo>
                    <a:pt x="523" y="426"/>
                    <a:pt x="426" y="524"/>
                    <a:pt x="306" y="524"/>
                  </a:cubicBezTo>
                  <a:cubicBezTo>
                    <a:pt x="306" y="524"/>
                    <a:pt x="306" y="524"/>
                    <a:pt x="306" y="524"/>
                  </a:cubicBezTo>
                  <a:cubicBezTo>
                    <a:pt x="186" y="524"/>
                    <a:pt x="89" y="426"/>
                    <a:pt x="89" y="306"/>
                  </a:cubicBezTo>
                  <a:cubicBezTo>
                    <a:pt x="89" y="306"/>
                    <a:pt x="89" y="306"/>
                    <a:pt x="89" y="306"/>
                  </a:cubicBezTo>
                  <a:cubicBezTo>
                    <a:pt x="89" y="186"/>
                    <a:pt x="186" y="89"/>
                    <a:pt x="306" y="89"/>
                  </a:cubicBezTo>
                  <a:cubicBezTo>
                    <a:pt x="306" y="89"/>
                    <a:pt x="306" y="89"/>
                    <a:pt x="306" y="89"/>
                  </a:cubicBezTo>
                  <a:cubicBezTo>
                    <a:pt x="426" y="89"/>
                    <a:pt x="523" y="186"/>
                    <a:pt x="523" y="30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sp>
          <p:nvSpPr>
            <p:cNvPr id="147" name="Google Shape;147;p9"/>
            <p:cNvSpPr/>
            <p:nvPr/>
          </p:nvSpPr>
          <p:spPr>
            <a:xfrm flipH="1">
              <a:off x="-718075" y="-589612"/>
              <a:ext cx="1128600" cy="11286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sp>
          <p:nvSpPr>
            <p:cNvPr id="148" name="Google Shape;148;p9"/>
            <p:cNvSpPr/>
            <p:nvPr/>
          </p:nvSpPr>
          <p:spPr>
            <a:xfrm flipH="1">
              <a:off x="-16512" y="4125350"/>
              <a:ext cx="388387" cy="777246"/>
            </a:xfrm>
            <a:custGeom>
              <a:avLst/>
              <a:gdLst/>
              <a:ahLst/>
              <a:cxnLst/>
              <a:rect l="l" t="t" r="r" b="b"/>
              <a:pathLst>
                <a:path w="416" h="832" extrusionOk="0">
                  <a:moveTo>
                    <a:pt x="0" y="416"/>
                  </a:moveTo>
                  <a:cubicBezTo>
                    <a:pt x="0" y="646"/>
                    <a:pt x="186" y="832"/>
                    <a:pt x="416" y="832"/>
                  </a:cubicBezTo>
                  <a:cubicBezTo>
                    <a:pt x="416" y="0"/>
                    <a:pt x="416" y="0"/>
                    <a:pt x="416" y="0"/>
                  </a:cubicBezTo>
                  <a:cubicBezTo>
                    <a:pt x="186" y="0"/>
                    <a:pt x="0" y="186"/>
                    <a:pt x="0" y="41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pic>
          <p:nvPicPr>
            <p:cNvPr id="149" name="Google Shape;149;p9"/>
            <p:cNvPicPr preferRelativeResize="0"/>
            <p:nvPr/>
          </p:nvPicPr>
          <p:blipFill>
            <a:blip r:embed="rId3">
              <a:alphaModFix/>
            </a:blip>
            <a:stretch>
              <a:fillRect/>
            </a:stretch>
          </p:blipFill>
          <p:spPr>
            <a:xfrm flipH="1">
              <a:off x="461884" y="4125350"/>
              <a:ext cx="2154085" cy="777250"/>
            </a:xfrm>
            <a:prstGeom prst="rect">
              <a:avLst/>
            </a:prstGeom>
            <a:noFill/>
            <a:ln>
              <a:noFill/>
            </a:ln>
          </p:spPr>
        </p:pic>
      </p:grpSp>
      <p:grpSp>
        <p:nvGrpSpPr>
          <p:cNvPr id="150" name="Google Shape;150;p9"/>
          <p:cNvGrpSpPr/>
          <p:nvPr/>
        </p:nvGrpSpPr>
        <p:grpSpPr>
          <a:xfrm>
            <a:off x="-531998" y="404700"/>
            <a:ext cx="14191167" cy="5772467"/>
            <a:chOff x="-398999" y="303525"/>
            <a:chExt cx="10643375" cy="4329350"/>
          </a:xfrm>
        </p:grpSpPr>
        <p:sp>
          <p:nvSpPr>
            <p:cNvPr id="151" name="Google Shape;151;p9"/>
            <p:cNvSpPr/>
            <p:nvPr/>
          </p:nvSpPr>
          <p:spPr>
            <a:xfrm flipH="1">
              <a:off x="8198376" y="303525"/>
              <a:ext cx="2046000" cy="8601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Outfit"/>
                <a:ea typeface="Outfit"/>
                <a:cs typeface="Outfit"/>
                <a:sym typeface="Outfit"/>
              </a:endParaRPr>
            </a:p>
          </p:txBody>
        </p:sp>
        <p:sp>
          <p:nvSpPr>
            <p:cNvPr id="152" name="Google Shape;152;p9"/>
            <p:cNvSpPr/>
            <p:nvPr/>
          </p:nvSpPr>
          <p:spPr>
            <a:xfrm flipH="1">
              <a:off x="-398999" y="2960375"/>
              <a:ext cx="1672500" cy="16725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Figtree"/>
                <a:ea typeface="Figtree"/>
                <a:cs typeface="Figtree"/>
                <a:sym typeface="Figtree"/>
              </a:endParaRPr>
            </a:p>
          </p:txBody>
        </p:sp>
      </p:grpSp>
    </p:spTree>
    <p:extLst>
      <p:ext uri="{BB962C8B-B14F-4D97-AF65-F5344CB8AC3E}">
        <p14:creationId xmlns:p14="http://schemas.microsoft.com/office/powerpoint/2010/main" val="21411623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ix column">
  <p:cSld name="Six column">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rot="-5400000">
            <a:off x="-1311833" y="2984167"/>
            <a:ext cx="5411200" cy="885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89" name="Google Shape;89;p18"/>
          <p:cNvSpPr txBox="1">
            <a:spLocks noGrp="1"/>
          </p:cNvSpPr>
          <p:nvPr>
            <p:ph type="subTitle" idx="1"/>
          </p:nvPr>
        </p:nvSpPr>
        <p:spPr>
          <a:xfrm>
            <a:off x="2060705" y="2161100"/>
            <a:ext cx="26200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90" name="Google Shape;90;p18"/>
          <p:cNvSpPr txBox="1">
            <a:spLocks noGrp="1"/>
          </p:cNvSpPr>
          <p:nvPr>
            <p:ph type="body" idx="2"/>
          </p:nvPr>
        </p:nvSpPr>
        <p:spPr>
          <a:xfrm>
            <a:off x="2060705" y="2551851"/>
            <a:ext cx="26200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91" name="Google Shape;91;p18"/>
          <p:cNvSpPr txBox="1">
            <a:spLocks noGrp="1"/>
          </p:cNvSpPr>
          <p:nvPr>
            <p:ph type="subTitle" idx="3"/>
          </p:nvPr>
        </p:nvSpPr>
        <p:spPr>
          <a:xfrm>
            <a:off x="5340932" y="2157984"/>
            <a:ext cx="26200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92" name="Google Shape;92;p18"/>
          <p:cNvSpPr txBox="1">
            <a:spLocks noGrp="1"/>
          </p:cNvSpPr>
          <p:nvPr>
            <p:ph type="body" idx="4"/>
          </p:nvPr>
        </p:nvSpPr>
        <p:spPr>
          <a:xfrm>
            <a:off x="5340932" y="2548128"/>
            <a:ext cx="26200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93" name="Google Shape;93;p18"/>
          <p:cNvSpPr txBox="1">
            <a:spLocks noGrp="1"/>
          </p:cNvSpPr>
          <p:nvPr>
            <p:ph type="subTitle" idx="5"/>
          </p:nvPr>
        </p:nvSpPr>
        <p:spPr>
          <a:xfrm>
            <a:off x="8620976" y="2157984"/>
            <a:ext cx="26200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94" name="Google Shape;94;p18"/>
          <p:cNvSpPr txBox="1">
            <a:spLocks noGrp="1"/>
          </p:cNvSpPr>
          <p:nvPr>
            <p:ph type="body" idx="6"/>
          </p:nvPr>
        </p:nvSpPr>
        <p:spPr>
          <a:xfrm>
            <a:off x="8620976" y="2548128"/>
            <a:ext cx="26200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95" name="Google Shape;95;p18"/>
          <p:cNvSpPr txBox="1">
            <a:spLocks noGrp="1"/>
          </p:cNvSpPr>
          <p:nvPr>
            <p:ph type="subTitle" idx="7"/>
          </p:nvPr>
        </p:nvSpPr>
        <p:spPr>
          <a:xfrm>
            <a:off x="2060705" y="4853617"/>
            <a:ext cx="26200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96" name="Google Shape;96;p18"/>
          <p:cNvSpPr txBox="1">
            <a:spLocks noGrp="1"/>
          </p:cNvSpPr>
          <p:nvPr>
            <p:ph type="body" idx="8"/>
          </p:nvPr>
        </p:nvSpPr>
        <p:spPr>
          <a:xfrm>
            <a:off x="2060705" y="5253704"/>
            <a:ext cx="26200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97" name="Google Shape;97;p18"/>
          <p:cNvSpPr txBox="1">
            <a:spLocks noGrp="1"/>
          </p:cNvSpPr>
          <p:nvPr>
            <p:ph type="subTitle" idx="9"/>
          </p:nvPr>
        </p:nvSpPr>
        <p:spPr>
          <a:xfrm>
            <a:off x="5340932" y="4853617"/>
            <a:ext cx="26200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98" name="Google Shape;98;p18"/>
          <p:cNvSpPr txBox="1">
            <a:spLocks noGrp="1"/>
          </p:cNvSpPr>
          <p:nvPr>
            <p:ph type="body" idx="13"/>
          </p:nvPr>
        </p:nvSpPr>
        <p:spPr>
          <a:xfrm>
            <a:off x="5340932" y="5253704"/>
            <a:ext cx="26200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99" name="Google Shape;99;p18"/>
          <p:cNvSpPr txBox="1">
            <a:spLocks noGrp="1"/>
          </p:cNvSpPr>
          <p:nvPr>
            <p:ph type="subTitle" idx="14"/>
          </p:nvPr>
        </p:nvSpPr>
        <p:spPr>
          <a:xfrm>
            <a:off x="8620976" y="4852416"/>
            <a:ext cx="26200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00" name="Google Shape;100;p18"/>
          <p:cNvSpPr txBox="1">
            <a:spLocks noGrp="1"/>
          </p:cNvSpPr>
          <p:nvPr>
            <p:ph type="body" idx="15"/>
          </p:nvPr>
        </p:nvSpPr>
        <p:spPr>
          <a:xfrm>
            <a:off x="8620976" y="5250189"/>
            <a:ext cx="26200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65618494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53"/>
        <p:cNvGrpSpPr/>
        <p:nvPr/>
      </p:nvGrpSpPr>
      <p:grpSpPr>
        <a:xfrm>
          <a:off x="0" y="0"/>
          <a:ext cx="0" cy="0"/>
          <a:chOff x="0" y="0"/>
          <a:chExt cx="0" cy="0"/>
        </a:xfrm>
      </p:grpSpPr>
      <p:sp>
        <p:nvSpPr>
          <p:cNvPr id="154" name="Google Shape;154;p10"/>
          <p:cNvSpPr>
            <a:spLocks noGrp="1"/>
          </p:cNvSpPr>
          <p:nvPr>
            <p:ph type="pic" idx="2"/>
          </p:nvPr>
        </p:nvSpPr>
        <p:spPr>
          <a:xfrm>
            <a:off x="0" y="0"/>
            <a:ext cx="12192000" cy="6858000"/>
          </a:xfrm>
          <a:prstGeom prst="rect">
            <a:avLst/>
          </a:prstGeom>
          <a:noFill/>
          <a:ln>
            <a:noFill/>
          </a:ln>
        </p:spPr>
      </p:sp>
      <p:sp>
        <p:nvSpPr>
          <p:cNvPr id="155" name="Google Shape;155;p10"/>
          <p:cNvSpPr txBox="1">
            <a:spLocks noGrp="1"/>
          </p:cNvSpPr>
          <p:nvPr>
            <p:ph type="title"/>
          </p:nvPr>
        </p:nvSpPr>
        <p:spPr>
          <a:xfrm>
            <a:off x="2929933" y="959433"/>
            <a:ext cx="6332000" cy="14432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Font typeface="Figtree"/>
              <a:buNone/>
              <a:defRPr>
                <a:latin typeface="Figtree"/>
                <a:ea typeface="Figtree"/>
                <a:cs typeface="Figtree"/>
                <a:sym typeface="Figtree"/>
              </a:defRPr>
            </a:lvl2pPr>
            <a:lvl3pPr lvl="2" algn="ctr" rtl="0">
              <a:spcBef>
                <a:spcPts val="0"/>
              </a:spcBef>
              <a:spcAft>
                <a:spcPts val="0"/>
              </a:spcAft>
              <a:buSzPts val="2800"/>
              <a:buFont typeface="Figtree"/>
              <a:buNone/>
              <a:defRPr>
                <a:latin typeface="Figtree"/>
                <a:ea typeface="Figtree"/>
                <a:cs typeface="Figtree"/>
                <a:sym typeface="Figtree"/>
              </a:defRPr>
            </a:lvl3pPr>
            <a:lvl4pPr lvl="3" algn="ctr" rtl="0">
              <a:spcBef>
                <a:spcPts val="0"/>
              </a:spcBef>
              <a:spcAft>
                <a:spcPts val="0"/>
              </a:spcAft>
              <a:buSzPts val="2800"/>
              <a:buFont typeface="Figtree"/>
              <a:buNone/>
              <a:defRPr>
                <a:latin typeface="Figtree"/>
                <a:ea typeface="Figtree"/>
                <a:cs typeface="Figtree"/>
                <a:sym typeface="Figtree"/>
              </a:defRPr>
            </a:lvl4pPr>
            <a:lvl5pPr lvl="4" algn="ctr" rtl="0">
              <a:spcBef>
                <a:spcPts val="0"/>
              </a:spcBef>
              <a:spcAft>
                <a:spcPts val="0"/>
              </a:spcAft>
              <a:buSzPts val="2800"/>
              <a:buFont typeface="Figtree"/>
              <a:buNone/>
              <a:defRPr>
                <a:latin typeface="Figtree"/>
                <a:ea typeface="Figtree"/>
                <a:cs typeface="Figtree"/>
                <a:sym typeface="Figtree"/>
              </a:defRPr>
            </a:lvl5pPr>
            <a:lvl6pPr lvl="5" algn="ctr" rtl="0">
              <a:spcBef>
                <a:spcPts val="0"/>
              </a:spcBef>
              <a:spcAft>
                <a:spcPts val="0"/>
              </a:spcAft>
              <a:buSzPts val="2800"/>
              <a:buFont typeface="Figtree"/>
              <a:buNone/>
              <a:defRPr>
                <a:latin typeface="Figtree"/>
                <a:ea typeface="Figtree"/>
                <a:cs typeface="Figtree"/>
                <a:sym typeface="Figtree"/>
              </a:defRPr>
            </a:lvl6pPr>
            <a:lvl7pPr lvl="6" algn="ctr" rtl="0">
              <a:spcBef>
                <a:spcPts val="0"/>
              </a:spcBef>
              <a:spcAft>
                <a:spcPts val="0"/>
              </a:spcAft>
              <a:buSzPts val="2800"/>
              <a:buFont typeface="Figtree"/>
              <a:buNone/>
              <a:defRPr>
                <a:latin typeface="Figtree"/>
                <a:ea typeface="Figtree"/>
                <a:cs typeface="Figtree"/>
                <a:sym typeface="Figtree"/>
              </a:defRPr>
            </a:lvl7pPr>
            <a:lvl8pPr lvl="7" algn="ctr" rtl="0">
              <a:spcBef>
                <a:spcPts val="0"/>
              </a:spcBef>
              <a:spcAft>
                <a:spcPts val="0"/>
              </a:spcAft>
              <a:buSzPts val="2800"/>
              <a:buFont typeface="Figtree"/>
              <a:buNone/>
              <a:defRPr>
                <a:latin typeface="Figtree"/>
                <a:ea typeface="Figtree"/>
                <a:cs typeface="Figtree"/>
                <a:sym typeface="Figtree"/>
              </a:defRPr>
            </a:lvl8pPr>
            <a:lvl9pPr lvl="8" algn="ctr" rtl="0">
              <a:spcBef>
                <a:spcPts val="0"/>
              </a:spcBef>
              <a:spcAft>
                <a:spcPts val="0"/>
              </a:spcAft>
              <a:buSzPts val="2800"/>
              <a:buFont typeface="Figtree"/>
              <a:buNone/>
              <a:defRPr>
                <a:latin typeface="Figtree"/>
                <a:ea typeface="Figtree"/>
                <a:cs typeface="Figtree"/>
                <a:sym typeface="Figtree"/>
              </a:defRPr>
            </a:lvl9pPr>
          </a:lstStyle>
          <a:p>
            <a:r>
              <a:rPr lang="en-US"/>
              <a:t>Click to edit Master title style</a:t>
            </a:r>
            <a:endParaRPr/>
          </a:p>
        </p:txBody>
      </p:sp>
    </p:spTree>
    <p:extLst>
      <p:ext uri="{BB962C8B-B14F-4D97-AF65-F5344CB8AC3E}">
        <p14:creationId xmlns:p14="http://schemas.microsoft.com/office/powerpoint/2010/main" val="3043713095"/>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56"/>
        <p:cNvGrpSpPr/>
        <p:nvPr/>
      </p:nvGrpSpPr>
      <p:grpSpPr>
        <a:xfrm>
          <a:off x="0" y="0"/>
          <a:ext cx="0" cy="0"/>
          <a:chOff x="0" y="0"/>
          <a:chExt cx="0" cy="0"/>
        </a:xfrm>
      </p:grpSpPr>
      <p:sp>
        <p:nvSpPr>
          <p:cNvPr id="157" name="Google Shape;157;p11"/>
          <p:cNvSpPr txBox="1">
            <a:spLocks noGrp="1"/>
          </p:cNvSpPr>
          <p:nvPr>
            <p:ph type="title" hasCustomPrompt="1"/>
          </p:nvPr>
        </p:nvSpPr>
        <p:spPr>
          <a:xfrm>
            <a:off x="2719867" y="2101400"/>
            <a:ext cx="6752400" cy="13936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8000"/>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158" name="Google Shape;158;p11"/>
          <p:cNvSpPr txBox="1">
            <a:spLocks noGrp="1"/>
          </p:cNvSpPr>
          <p:nvPr>
            <p:ph type="subTitle" idx="1"/>
          </p:nvPr>
        </p:nvSpPr>
        <p:spPr>
          <a:xfrm>
            <a:off x="2719867" y="3901400"/>
            <a:ext cx="6752400" cy="66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grpSp>
        <p:nvGrpSpPr>
          <p:cNvPr id="159" name="Google Shape;159;p11"/>
          <p:cNvGrpSpPr/>
          <p:nvPr/>
        </p:nvGrpSpPr>
        <p:grpSpPr>
          <a:xfrm>
            <a:off x="-957433" y="-786823"/>
            <a:ext cx="13703316" cy="7338056"/>
            <a:chOff x="-718075" y="-590117"/>
            <a:chExt cx="10277487" cy="5503542"/>
          </a:xfrm>
        </p:grpSpPr>
        <p:pic>
          <p:nvPicPr>
            <p:cNvPr id="160" name="Google Shape;160;p11"/>
            <p:cNvPicPr preferRelativeResize="0"/>
            <p:nvPr/>
          </p:nvPicPr>
          <p:blipFill>
            <a:blip r:embed="rId2">
              <a:alphaModFix/>
            </a:blip>
            <a:stretch>
              <a:fillRect/>
            </a:stretch>
          </p:blipFill>
          <p:spPr>
            <a:xfrm rot="10800000" flipH="1">
              <a:off x="5869967" y="-260962"/>
              <a:ext cx="2222800" cy="802025"/>
            </a:xfrm>
            <a:prstGeom prst="rect">
              <a:avLst/>
            </a:prstGeom>
            <a:noFill/>
            <a:ln>
              <a:noFill/>
            </a:ln>
          </p:spPr>
        </p:pic>
        <p:sp>
          <p:nvSpPr>
            <p:cNvPr id="161" name="Google Shape;161;p11"/>
            <p:cNvSpPr/>
            <p:nvPr/>
          </p:nvSpPr>
          <p:spPr>
            <a:xfrm flipH="1">
              <a:off x="8761097" y="-259399"/>
              <a:ext cx="798000" cy="7989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grpSp>
          <p:nvGrpSpPr>
            <p:cNvPr id="162" name="Google Shape;162;p11"/>
            <p:cNvGrpSpPr/>
            <p:nvPr/>
          </p:nvGrpSpPr>
          <p:grpSpPr>
            <a:xfrm flipH="1">
              <a:off x="4290412" y="4332953"/>
              <a:ext cx="868070" cy="362037"/>
              <a:chOff x="334963" y="6065838"/>
              <a:chExt cx="1906588" cy="795337"/>
            </a:xfrm>
          </p:grpSpPr>
          <p:sp>
            <p:nvSpPr>
              <p:cNvPr id="163" name="Google Shape;163;p11"/>
              <p:cNvSpPr/>
              <p:nvPr/>
            </p:nvSpPr>
            <p:spPr>
              <a:xfrm>
                <a:off x="334963" y="6065838"/>
                <a:ext cx="127000" cy="122238"/>
              </a:xfrm>
              <a:custGeom>
                <a:avLst/>
                <a:gdLst/>
                <a:ahLst/>
                <a:cxnLst/>
                <a:rect l="l" t="t" r="r" b="b"/>
                <a:pathLst>
                  <a:path w="80" h="77" extrusionOk="0">
                    <a:moveTo>
                      <a:pt x="0" y="40"/>
                    </a:moveTo>
                    <a:lnTo>
                      <a:pt x="40" y="77"/>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64" name="Google Shape;164;p11"/>
              <p:cNvSpPr/>
              <p:nvPr/>
            </p:nvSpPr>
            <p:spPr>
              <a:xfrm>
                <a:off x="779463" y="6065838"/>
                <a:ext cx="127000" cy="122238"/>
              </a:xfrm>
              <a:custGeom>
                <a:avLst/>
                <a:gdLst/>
                <a:ahLst/>
                <a:cxnLst/>
                <a:rect l="l" t="t" r="r" b="b"/>
                <a:pathLst>
                  <a:path w="80" h="77" extrusionOk="0">
                    <a:moveTo>
                      <a:pt x="0" y="40"/>
                    </a:moveTo>
                    <a:lnTo>
                      <a:pt x="40" y="77"/>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65" name="Google Shape;165;p11"/>
              <p:cNvSpPr/>
              <p:nvPr/>
            </p:nvSpPr>
            <p:spPr>
              <a:xfrm>
                <a:off x="1225551" y="6065838"/>
                <a:ext cx="125413" cy="122238"/>
              </a:xfrm>
              <a:custGeom>
                <a:avLst/>
                <a:gdLst/>
                <a:ahLst/>
                <a:cxnLst/>
                <a:rect l="l" t="t" r="r" b="b"/>
                <a:pathLst>
                  <a:path w="79" h="77" extrusionOk="0">
                    <a:moveTo>
                      <a:pt x="0" y="40"/>
                    </a:moveTo>
                    <a:lnTo>
                      <a:pt x="39" y="77"/>
                    </a:lnTo>
                    <a:lnTo>
                      <a:pt x="79" y="40"/>
                    </a:lnTo>
                    <a:lnTo>
                      <a:pt x="39"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66" name="Google Shape;166;p11"/>
              <p:cNvSpPr/>
              <p:nvPr/>
            </p:nvSpPr>
            <p:spPr>
              <a:xfrm>
                <a:off x="1670051" y="6065838"/>
                <a:ext cx="125413" cy="122238"/>
              </a:xfrm>
              <a:custGeom>
                <a:avLst/>
                <a:gdLst/>
                <a:ahLst/>
                <a:cxnLst/>
                <a:rect l="l" t="t" r="r" b="b"/>
                <a:pathLst>
                  <a:path w="79" h="77" extrusionOk="0">
                    <a:moveTo>
                      <a:pt x="0" y="40"/>
                    </a:moveTo>
                    <a:lnTo>
                      <a:pt x="40" y="77"/>
                    </a:lnTo>
                    <a:lnTo>
                      <a:pt x="79"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67" name="Google Shape;167;p11"/>
              <p:cNvSpPr/>
              <p:nvPr/>
            </p:nvSpPr>
            <p:spPr>
              <a:xfrm>
                <a:off x="2117726" y="6065838"/>
                <a:ext cx="123825" cy="122238"/>
              </a:xfrm>
              <a:custGeom>
                <a:avLst/>
                <a:gdLst/>
                <a:ahLst/>
                <a:cxnLst/>
                <a:rect l="l" t="t" r="r" b="b"/>
                <a:pathLst>
                  <a:path w="78" h="77" extrusionOk="0">
                    <a:moveTo>
                      <a:pt x="40" y="0"/>
                    </a:moveTo>
                    <a:lnTo>
                      <a:pt x="0" y="40"/>
                    </a:lnTo>
                    <a:lnTo>
                      <a:pt x="40" y="77"/>
                    </a:lnTo>
                    <a:lnTo>
                      <a:pt x="78" y="40"/>
                    </a:lnTo>
                    <a:lnTo>
                      <a:pt x="4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68" name="Google Shape;168;p11"/>
              <p:cNvSpPr/>
              <p:nvPr/>
            </p:nvSpPr>
            <p:spPr>
              <a:xfrm>
                <a:off x="334963" y="6400800"/>
                <a:ext cx="127000" cy="125413"/>
              </a:xfrm>
              <a:custGeom>
                <a:avLst/>
                <a:gdLst/>
                <a:ahLst/>
                <a:cxnLst/>
                <a:rect l="l" t="t" r="r" b="b"/>
                <a:pathLst>
                  <a:path w="80" h="79" extrusionOk="0">
                    <a:moveTo>
                      <a:pt x="0" y="39"/>
                    </a:moveTo>
                    <a:lnTo>
                      <a:pt x="40" y="79"/>
                    </a:lnTo>
                    <a:lnTo>
                      <a:pt x="80" y="39"/>
                    </a:lnTo>
                    <a:lnTo>
                      <a:pt x="40"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69" name="Google Shape;169;p11"/>
              <p:cNvSpPr/>
              <p:nvPr/>
            </p:nvSpPr>
            <p:spPr>
              <a:xfrm>
                <a:off x="779463" y="6400800"/>
                <a:ext cx="127000" cy="125413"/>
              </a:xfrm>
              <a:custGeom>
                <a:avLst/>
                <a:gdLst/>
                <a:ahLst/>
                <a:cxnLst/>
                <a:rect l="l" t="t" r="r" b="b"/>
                <a:pathLst>
                  <a:path w="80" h="79" extrusionOk="0">
                    <a:moveTo>
                      <a:pt x="0" y="39"/>
                    </a:moveTo>
                    <a:lnTo>
                      <a:pt x="40" y="79"/>
                    </a:lnTo>
                    <a:lnTo>
                      <a:pt x="80" y="39"/>
                    </a:lnTo>
                    <a:lnTo>
                      <a:pt x="40"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70" name="Google Shape;170;p11"/>
              <p:cNvSpPr/>
              <p:nvPr/>
            </p:nvSpPr>
            <p:spPr>
              <a:xfrm>
                <a:off x="1225551" y="6400800"/>
                <a:ext cx="125413" cy="125413"/>
              </a:xfrm>
              <a:custGeom>
                <a:avLst/>
                <a:gdLst/>
                <a:ahLst/>
                <a:cxnLst/>
                <a:rect l="l" t="t" r="r" b="b"/>
                <a:pathLst>
                  <a:path w="79" h="79" extrusionOk="0">
                    <a:moveTo>
                      <a:pt x="0" y="39"/>
                    </a:moveTo>
                    <a:lnTo>
                      <a:pt x="39" y="79"/>
                    </a:lnTo>
                    <a:lnTo>
                      <a:pt x="79" y="39"/>
                    </a:lnTo>
                    <a:lnTo>
                      <a:pt x="39"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71" name="Google Shape;171;p11"/>
              <p:cNvSpPr/>
              <p:nvPr/>
            </p:nvSpPr>
            <p:spPr>
              <a:xfrm>
                <a:off x="1670051" y="6400800"/>
                <a:ext cx="125413" cy="125413"/>
              </a:xfrm>
              <a:custGeom>
                <a:avLst/>
                <a:gdLst/>
                <a:ahLst/>
                <a:cxnLst/>
                <a:rect l="l" t="t" r="r" b="b"/>
                <a:pathLst>
                  <a:path w="79" h="79" extrusionOk="0">
                    <a:moveTo>
                      <a:pt x="0" y="39"/>
                    </a:moveTo>
                    <a:lnTo>
                      <a:pt x="40" y="79"/>
                    </a:lnTo>
                    <a:lnTo>
                      <a:pt x="79" y="39"/>
                    </a:lnTo>
                    <a:lnTo>
                      <a:pt x="40"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72" name="Google Shape;172;p11"/>
              <p:cNvSpPr/>
              <p:nvPr/>
            </p:nvSpPr>
            <p:spPr>
              <a:xfrm>
                <a:off x="2117726" y="6400800"/>
                <a:ext cx="123825" cy="125413"/>
              </a:xfrm>
              <a:custGeom>
                <a:avLst/>
                <a:gdLst/>
                <a:ahLst/>
                <a:cxnLst/>
                <a:rect l="l" t="t" r="r" b="b"/>
                <a:pathLst>
                  <a:path w="78" h="79" extrusionOk="0">
                    <a:moveTo>
                      <a:pt x="40" y="0"/>
                    </a:moveTo>
                    <a:lnTo>
                      <a:pt x="0" y="39"/>
                    </a:lnTo>
                    <a:lnTo>
                      <a:pt x="40" y="79"/>
                    </a:lnTo>
                    <a:lnTo>
                      <a:pt x="78" y="39"/>
                    </a:lnTo>
                    <a:lnTo>
                      <a:pt x="4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73" name="Google Shape;173;p11"/>
              <p:cNvSpPr/>
              <p:nvPr/>
            </p:nvSpPr>
            <p:spPr>
              <a:xfrm>
                <a:off x="334963" y="6734175"/>
                <a:ext cx="127000" cy="127000"/>
              </a:xfrm>
              <a:custGeom>
                <a:avLst/>
                <a:gdLst/>
                <a:ahLst/>
                <a:cxnLst/>
                <a:rect l="l" t="t" r="r" b="b"/>
                <a:pathLst>
                  <a:path w="80" h="80" extrusionOk="0">
                    <a:moveTo>
                      <a:pt x="0" y="40"/>
                    </a:moveTo>
                    <a:lnTo>
                      <a:pt x="40" y="80"/>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74" name="Google Shape;174;p11"/>
              <p:cNvSpPr/>
              <p:nvPr/>
            </p:nvSpPr>
            <p:spPr>
              <a:xfrm>
                <a:off x="779463" y="6734175"/>
                <a:ext cx="127000" cy="127000"/>
              </a:xfrm>
              <a:custGeom>
                <a:avLst/>
                <a:gdLst/>
                <a:ahLst/>
                <a:cxnLst/>
                <a:rect l="l" t="t" r="r" b="b"/>
                <a:pathLst>
                  <a:path w="80" h="80" extrusionOk="0">
                    <a:moveTo>
                      <a:pt x="0" y="40"/>
                    </a:moveTo>
                    <a:lnTo>
                      <a:pt x="40" y="80"/>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75" name="Google Shape;175;p11"/>
              <p:cNvSpPr/>
              <p:nvPr/>
            </p:nvSpPr>
            <p:spPr>
              <a:xfrm>
                <a:off x="1225551" y="6734175"/>
                <a:ext cx="125413" cy="127000"/>
              </a:xfrm>
              <a:custGeom>
                <a:avLst/>
                <a:gdLst/>
                <a:ahLst/>
                <a:cxnLst/>
                <a:rect l="l" t="t" r="r" b="b"/>
                <a:pathLst>
                  <a:path w="79" h="80" extrusionOk="0">
                    <a:moveTo>
                      <a:pt x="0" y="40"/>
                    </a:moveTo>
                    <a:lnTo>
                      <a:pt x="39" y="80"/>
                    </a:lnTo>
                    <a:lnTo>
                      <a:pt x="79" y="40"/>
                    </a:lnTo>
                    <a:lnTo>
                      <a:pt x="39"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76" name="Google Shape;176;p11"/>
              <p:cNvSpPr/>
              <p:nvPr/>
            </p:nvSpPr>
            <p:spPr>
              <a:xfrm>
                <a:off x="1670051" y="6734175"/>
                <a:ext cx="125413" cy="127000"/>
              </a:xfrm>
              <a:custGeom>
                <a:avLst/>
                <a:gdLst/>
                <a:ahLst/>
                <a:cxnLst/>
                <a:rect l="l" t="t" r="r" b="b"/>
                <a:pathLst>
                  <a:path w="79" h="80" extrusionOk="0">
                    <a:moveTo>
                      <a:pt x="0" y="40"/>
                    </a:moveTo>
                    <a:lnTo>
                      <a:pt x="40" y="80"/>
                    </a:lnTo>
                    <a:lnTo>
                      <a:pt x="79"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77" name="Google Shape;177;p11"/>
              <p:cNvSpPr/>
              <p:nvPr/>
            </p:nvSpPr>
            <p:spPr>
              <a:xfrm>
                <a:off x="2117726" y="6734175"/>
                <a:ext cx="123825" cy="127000"/>
              </a:xfrm>
              <a:custGeom>
                <a:avLst/>
                <a:gdLst/>
                <a:ahLst/>
                <a:cxnLst/>
                <a:rect l="l" t="t" r="r" b="b"/>
                <a:pathLst>
                  <a:path w="78" h="80" extrusionOk="0">
                    <a:moveTo>
                      <a:pt x="40" y="0"/>
                    </a:moveTo>
                    <a:lnTo>
                      <a:pt x="0" y="40"/>
                    </a:lnTo>
                    <a:lnTo>
                      <a:pt x="40" y="80"/>
                    </a:lnTo>
                    <a:lnTo>
                      <a:pt x="78" y="40"/>
                    </a:lnTo>
                    <a:lnTo>
                      <a:pt x="4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grpSp>
        <p:sp>
          <p:nvSpPr>
            <p:cNvPr id="178" name="Google Shape;178;p11"/>
            <p:cNvSpPr/>
            <p:nvPr/>
          </p:nvSpPr>
          <p:spPr>
            <a:xfrm rot="-5400000" flipH="1">
              <a:off x="8367251" y="3721263"/>
              <a:ext cx="798899" cy="1585423"/>
            </a:xfrm>
            <a:custGeom>
              <a:avLst/>
              <a:gdLst/>
              <a:ahLst/>
              <a:cxnLst/>
              <a:rect l="l" t="t" r="r" b="b"/>
              <a:pathLst>
                <a:path w="1099" h="2181" extrusionOk="0">
                  <a:moveTo>
                    <a:pt x="1099" y="548"/>
                  </a:moveTo>
                  <a:lnTo>
                    <a:pt x="548" y="0"/>
                  </a:lnTo>
                  <a:lnTo>
                    <a:pt x="0" y="548"/>
                  </a:lnTo>
                  <a:lnTo>
                    <a:pt x="540" y="1089"/>
                  </a:lnTo>
                  <a:lnTo>
                    <a:pt x="0" y="1632"/>
                  </a:lnTo>
                  <a:lnTo>
                    <a:pt x="548" y="2181"/>
                  </a:lnTo>
                  <a:lnTo>
                    <a:pt x="1099" y="1632"/>
                  </a:lnTo>
                  <a:lnTo>
                    <a:pt x="558" y="1089"/>
                  </a:lnTo>
                  <a:lnTo>
                    <a:pt x="1099" y="54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sp>
          <p:nvSpPr>
            <p:cNvPr id="179" name="Google Shape;179;p11"/>
            <p:cNvSpPr/>
            <p:nvPr/>
          </p:nvSpPr>
          <p:spPr>
            <a:xfrm flipH="1">
              <a:off x="713226" y="-590117"/>
              <a:ext cx="1128699" cy="1129616"/>
            </a:xfrm>
            <a:custGeom>
              <a:avLst/>
              <a:gdLst/>
              <a:ahLst/>
              <a:cxnLst/>
              <a:rect l="l" t="t" r="r" b="b"/>
              <a:pathLst>
                <a:path w="612" h="612" extrusionOk="0">
                  <a:moveTo>
                    <a:pt x="0" y="0"/>
                  </a:moveTo>
                  <a:cubicBezTo>
                    <a:pt x="0" y="612"/>
                    <a:pt x="0" y="612"/>
                    <a:pt x="0" y="612"/>
                  </a:cubicBezTo>
                  <a:cubicBezTo>
                    <a:pt x="612" y="612"/>
                    <a:pt x="612" y="612"/>
                    <a:pt x="612" y="612"/>
                  </a:cubicBezTo>
                  <a:cubicBezTo>
                    <a:pt x="612" y="0"/>
                    <a:pt x="612" y="0"/>
                    <a:pt x="612" y="0"/>
                  </a:cubicBezTo>
                  <a:lnTo>
                    <a:pt x="0" y="0"/>
                  </a:lnTo>
                  <a:close/>
                  <a:moveTo>
                    <a:pt x="523" y="306"/>
                  </a:moveTo>
                  <a:cubicBezTo>
                    <a:pt x="523" y="426"/>
                    <a:pt x="426" y="524"/>
                    <a:pt x="306" y="524"/>
                  </a:cubicBezTo>
                  <a:cubicBezTo>
                    <a:pt x="306" y="524"/>
                    <a:pt x="306" y="524"/>
                    <a:pt x="306" y="524"/>
                  </a:cubicBezTo>
                  <a:cubicBezTo>
                    <a:pt x="186" y="524"/>
                    <a:pt x="89" y="426"/>
                    <a:pt x="89" y="306"/>
                  </a:cubicBezTo>
                  <a:cubicBezTo>
                    <a:pt x="89" y="306"/>
                    <a:pt x="89" y="306"/>
                    <a:pt x="89" y="306"/>
                  </a:cubicBezTo>
                  <a:cubicBezTo>
                    <a:pt x="89" y="186"/>
                    <a:pt x="186" y="89"/>
                    <a:pt x="306" y="89"/>
                  </a:cubicBezTo>
                  <a:cubicBezTo>
                    <a:pt x="306" y="89"/>
                    <a:pt x="306" y="89"/>
                    <a:pt x="306" y="89"/>
                  </a:cubicBezTo>
                  <a:cubicBezTo>
                    <a:pt x="426" y="89"/>
                    <a:pt x="523" y="186"/>
                    <a:pt x="523" y="30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sp>
          <p:nvSpPr>
            <p:cNvPr id="180" name="Google Shape;180;p11"/>
            <p:cNvSpPr/>
            <p:nvPr/>
          </p:nvSpPr>
          <p:spPr>
            <a:xfrm flipH="1">
              <a:off x="-718075" y="-589612"/>
              <a:ext cx="1128600" cy="11286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sp>
          <p:nvSpPr>
            <p:cNvPr id="181" name="Google Shape;181;p11"/>
            <p:cNvSpPr/>
            <p:nvPr/>
          </p:nvSpPr>
          <p:spPr>
            <a:xfrm flipH="1">
              <a:off x="-16512" y="4125350"/>
              <a:ext cx="388387" cy="777246"/>
            </a:xfrm>
            <a:custGeom>
              <a:avLst/>
              <a:gdLst/>
              <a:ahLst/>
              <a:cxnLst/>
              <a:rect l="l" t="t" r="r" b="b"/>
              <a:pathLst>
                <a:path w="416" h="832" extrusionOk="0">
                  <a:moveTo>
                    <a:pt x="0" y="416"/>
                  </a:moveTo>
                  <a:cubicBezTo>
                    <a:pt x="0" y="646"/>
                    <a:pt x="186" y="832"/>
                    <a:pt x="416" y="832"/>
                  </a:cubicBezTo>
                  <a:cubicBezTo>
                    <a:pt x="416" y="0"/>
                    <a:pt x="416" y="0"/>
                    <a:pt x="416" y="0"/>
                  </a:cubicBezTo>
                  <a:cubicBezTo>
                    <a:pt x="186" y="0"/>
                    <a:pt x="0" y="186"/>
                    <a:pt x="0" y="41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pic>
          <p:nvPicPr>
            <p:cNvPr id="182" name="Google Shape;182;p11"/>
            <p:cNvPicPr preferRelativeResize="0"/>
            <p:nvPr/>
          </p:nvPicPr>
          <p:blipFill>
            <a:blip r:embed="rId3">
              <a:alphaModFix/>
            </a:blip>
            <a:stretch>
              <a:fillRect/>
            </a:stretch>
          </p:blipFill>
          <p:spPr>
            <a:xfrm flipH="1">
              <a:off x="461884" y="4125350"/>
              <a:ext cx="2154085" cy="777250"/>
            </a:xfrm>
            <a:prstGeom prst="rect">
              <a:avLst/>
            </a:prstGeom>
            <a:noFill/>
            <a:ln>
              <a:noFill/>
            </a:ln>
          </p:spPr>
        </p:pic>
      </p:grpSp>
      <p:grpSp>
        <p:nvGrpSpPr>
          <p:cNvPr id="183" name="Google Shape;183;p11"/>
          <p:cNvGrpSpPr/>
          <p:nvPr/>
        </p:nvGrpSpPr>
        <p:grpSpPr>
          <a:xfrm>
            <a:off x="-531998" y="404700"/>
            <a:ext cx="14191167" cy="5772467"/>
            <a:chOff x="-398999" y="303525"/>
            <a:chExt cx="10643375" cy="4329350"/>
          </a:xfrm>
        </p:grpSpPr>
        <p:sp>
          <p:nvSpPr>
            <p:cNvPr id="184" name="Google Shape;184;p11"/>
            <p:cNvSpPr/>
            <p:nvPr/>
          </p:nvSpPr>
          <p:spPr>
            <a:xfrm flipH="1">
              <a:off x="8198376" y="303525"/>
              <a:ext cx="2046000" cy="8601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Outfit"/>
                <a:ea typeface="Outfit"/>
                <a:cs typeface="Outfit"/>
                <a:sym typeface="Outfit"/>
              </a:endParaRPr>
            </a:p>
          </p:txBody>
        </p:sp>
        <p:sp>
          <p:nvSpPr>
            <p:cNvPr id="185" name="Google Shape;185;p11"/>
            <p:cNvSpPr/>
            <p:nvPr/>
          </p:nvSpPr>
          <p:spPr>
            <a:xfrm flipH="1">
              <a:off x="-398999" y="2960375"/>
              <a:ext cx="1672500" cy="16725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Figtree"/>
                <a:ea typeface="Figtree"/>
                <a:cs typeface="Figtree"/>
                <a:sym typeface="Figtree"/>
              </a:endParaRPr>
            </a:p>
          </p:txBody>
        </p:sp>
      </p:grpSp>
    </p:spTree>
    <p:extLst>
      <p:ext uri="{BB962C8B-B14F-4D97-AF65-F5344CB8AC3E}">
        <p14:creationId xmlns:p14="http://schemas.microsoft.com/office/powerpoint/2010/main" val="399199941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86"/>
        <p:cNvGrpSpPr/>
        <p:nvPr/>
      </p:nvGrpSpPr>
      <p:grpSpPr>
        <a:xfrm>
          <a:off x="0" y="0"/>
          <a:ext cx="0" cy="0"/>
          <a:chOff x="0" y="0"/>
          <a:chExt cx="0" cy="0"/>
        </a:xfrm>
      </p:grpSpPr>
    </p:spTree>
    <p:extLst>
      <p:ext uri="{BB962C8B-B14F-4D97-AF65-F5344CB8AC3E}">
        <p14:creationId xmlns:p14="http://schemas.microsoft.com/office/powerpoint/2010/main" val="391100170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87"/>
        <p:cNvGrpSpPr/>
        <p:nvPr/>
      </p:nvGrpSpPr>
      <p:grpSpPr>
        <a:xfrm>
          <a:off x="0" y="0"/>
          <a:ext cx="0" cy="0"/>
          <a:chOff x="0" y="0"/>
          <a:chExt cx="0" cy="0"/>
        </a:xfrm>
      </p:grpSpPr>
      <p:sp>
        <p:nvSpPr>
          <p:cNvPr id="188" name="Google Shape;188;p13"/>
          <p:cNvSpPr txBox="1">
            <a:spLocks noGrp="1"/>
          </p:cNvSpPr>
          <p:nvPr>
            <p:ph type="title"/>
          </p:nvPr>
        </p:nvSpPr>
        <p:spPr>
          <a:xfrm>
            <a:off x="960000" y="6949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89" name="Google Shape;189;p13"/>
          <p:cNvSpPr txBox="1">
            <a:spLocks noGrp="1"/>
          </p:cNvSpPr>
          <p:nvPr>
            <p:ph type="title" idx="2" hasCustomPrompt="1"/>
          </p:nvPr>
        </p:nvSpPr>
        <p:spPr>
          <a:xfrm>
            <a:off x="2007167" y="1700671"/>
            <a:ext cx="979600" cy="9024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90" name="Google Shape;190;p13"/>
          <p:cNvSpPr txBox="1">
            <a:spLocks noGrp="1"/>
          </p:cNvSpPr>
          <p:nvPr>
            <p:ph type="title" idx="3" hasCustomPrompt="1"/>
          </p:nvPr>
        </p:nvSpPr>
        <p:spPr>
          <a:xfrm>
            <a:off x="2007167" y="4032607"/>
            <a:ext cx="979600" cy="9024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4000"/>
            </a:lvl1pPr>
            <a:lvl2pPr lvl="1" rtl="0">
              <a:spcBef>
                <a:spcPts val="0"/>
              </a:spcBef>
              <a:spcAft>
                <a:spcPts val="0"/>
              </a:spcAft>
              <a:buSzPts val="3000"/>
              <a:buFont typeface="Figtree Black"/>
              <a:buNone/>
              <a:defRPr sz="4000" b="0">
                <a:latin typeface="Figtree Black"/>
                <a:ea typeface="Figtree Black"/>
                <a:cs typeface="Figtree Black"/>
                <a:sym typeface="Figtree Black"/>
              </a:defRPr>
            </a:lvl2pPr>
            <a:lvl3pPr lvl="2" rtl="0">
              <a:spcBef>
                <a:spcPts val="0"/>
              </a:spcBef>
              <a:spcAft>
                <a:spcPts val="0"/>
              </a:spcAft>
              <a:buSzPts val="3000"/>
              <a:buFont typeface="Figtree Black"/>
              <a:buNone/>
              <a:defRPr sz="4000" b="0">
                <a:latin typeface="Figtree Black"/>
                <a:ea typeface="Figtree Black"/>
                <a:cs typeface="Figtree Black"/>
                <a:sym typeface="Figtree Black"/>
              </a:defRPr>
            </a:lvl3pPr>
            <a:lvl4pPr lvl="3" rtl="0">
              <a:spcBef>
                <a:spcPts val="0"/>
              </a:spcBef>
              <a:spcAft>
                <a:spcPts val="0"/>
              </a:spcAft>
              <a:buSzPts val="3000"/>
              <a:buFont typeface="Figtree Black"/>
              <a:buNone/>
              <a:defRPr sz="4000" b="0">
                <a:latin typeface="Figtree Black"/>
                <a:ea typeface="Figtree Black"/>
                <a:cs typeface="Figtree Black"/>
                <a:sym typeface="Figtree Black"/>
              </a:defRPr>
            </a:lvl4pPr>
            <a:lvl5pPr lvl="4" rtl="0">
              <a:spcBef>
                <a:spcPts val="0"/>
              </a:spcBef>
              <a:spcAft>
                <a:spcPts val="0"/>
              </a:spcAft>
              <a:buSzPts val="3000"/>
              <a:buFont typeface="Figtree Black"/>
              <a:buNone/>
              <a:defRPr sz="4000" b="0">
                <a:latin typeface="Figtree Black"/>
                <a:ea typeface="Figtree Black"/>
                <a:cs typeface="Figtree Black"/>
                <a:sym typeface="Figtree Black"/>
              </a:defRPr>
            </a:lvl5pPr>
            <a:lvl6pPr lvl="5" rtl="0">
              <a:spcBef>
                <a:spcPts val="0"/>
              </a:spcBef>
              <a:spcAft>
                <a:spcPts val="0"/>
              </a:spcAft>
              <a:buSzPts val="3000"/>
              <a:buFont typeface="Figtree Black"/>
              <a:buNone/>
              <a:defRPr sz="4000" b="0">
                <a:latin typeface="Figtree Black"/>
                <a:ea typeface="Figtree Black"/>
                <a:cs typeface="Figtree Black"/>
                <a:sym typeface="Figtree Black"/>
              </a:defRPr>
            </a:lvl6pPr>
            <a:lvl7pPr lvl="6" rtl="0">
              <a:spcBef>
                <a:spcPts val="0"/>
              </a:spcBef>
              <a:spcAft>
                <a:spcPts val="0"/>
              </a:spcAft>
              <a:buSzPts val="3000"/>
              <a:buFont typeface="Figtree Black"/>
              <a:buNone/>
              <a:defRPr sz="4000" b="0">
                <a:latin typeface="Figtree Black"/>
                <a:ea typeface="Figtree Black"/>
                <a:cs typeface="Figtree Black"/>
                <a:sym typeface="Figtree Black"/>
              </a:defRPr>
            </a:lvl7pPr>
            <a:lvl8pPr lvl="7" rtl="0">
              <a:spcBef>
                <a:spcPts val="0"/>
              </a:spcBef>
              <a:spcAft>
                <a:spcPts val="0"/>
              </a:spcAft>
              <a:buSzPts val="3000"/>
              <a:buFont typeface="Figtree Black"/>
              <a:buNone/>
              <a:defRPr sz="4000" b="0">
                <a:latin typeface="Figtree Black"/>
                <a:ea typeface="Figtree Black"/>
                <a:cs typeface="Figtree Black"/>
                <a:sym typeface="Figtree Black"/>
              </a:defRPr>
            </a:lvl8pPr>
            <a:lvl9pPr lvl="8" rtl="0">
              <a:spcBef>
                <a:spcPts val="0"/>
              </a:spcBef>
              <a:spcAft>
                <a:spcPts val="0"/>
              </a:spcAft>
              <a:buSzPts val="3000"/>
              <a:buFont typeface="Figtree Black"/>
              <a:buNone/>
              <a:defRPr sz="4000" b="0">
                <a:latin typeface="Figtree Black"/>
                <a:ea typeface="Figtree Black"/>
                <a:cs typeface="Figtree Black"/>
                <a:sym typeface="Figtree Black"/>
              </a:defRPr>
            </a:lvl9pPr>
          </a:lstStyle>
          <a:p>
            <a:r>
              <a:t>xx%</a:t>
            </a:r>
          </a:p>
        </p:txBody>
      </p:sp>
      <p:sp>
        <p:nvSpPr>
          <p:cNvPr id="191" name="Google Shape;191;p13"/>
          <p:cNvSpPr txBox="1">
            <a:spLocks noGrp="1"/>
          </p:cNvSpPr>
          <p:nvPr>
            <p:ph type="title" idx="4" hasCustomPrompt="1"/>
          </p:nvPr>
        </p:nvSpPr>
        <p:spPr>
          <a:xfrm>
            <a:off x="5606195" y="1700671"/>
            <a:ext cx="979600" cy="9024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92" name="Google Shape;192;p13"/>
          <p:cNvSpPr txBox="1">
            <a:spLocks noGrp="1"/>
          </p:cNvSpPr>
          <p:nvPr>
            <p:ph type="title" idx="5" hasCustomPrompt="1"/>
          </p:nvPr>
        </p:nvSpPr>
        <p:spPr>
          <a:xfrm>
            <a:off x="5606195" y="4032607"/>
            <a:ext cx="979600" cy="9024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4000"/>
            </a:lvl1pPr>
            <a:lvl2pPr lvl="1" rtl="0">
              <a:spcBef>
                <a:spcPts val="0"/>
              </a:spcBef>
              <a:spcAft>
                <a:spcPts val="0"/>
              </a:spcAft>
              <a:buSzPts val="3000"/>
              <a:buFont typeface="Figtree Black"/>
              <a:buNone/>
              <a:defRPr sz="4000" b="0">
                <a:latin typeface="Figtree Black"/>
                <a:ea typeface="Figtree Black"/>
                <a:cs typeface="Figtree Black"/>
                <a:sym typeface="Figtree Black"/>
              </a:defRPr>
            </a:lvl2pPr>
            <a:lvl3pPr lvl="2" rtl="0">
              <a:spcBef>
                <a:spcPts val="0"/>
              </a:spcBef>
              <a:spcAft>
                <a:spcPts val="0"/>
              </a:spcAft>
              <a:buSzPts val="3000"/>
              <a:buFont typeface="Figtree Black"/>
              <a:buNone/>
              <a:defRPr sz="4000" b="0">
                <a:latin typeface="Figtree Black"/>
                <a:ea typeface="Figtree Black"/>
                <a:cs typeface="Figtree Black"/>
                <a:sym typeface="Figtree Black"/>
              </a:defRPr>
            </a:lvl3pPr>
            <a:lvl4pPr lvl="3" rtl="0">
              <a:spcBef>
                <a:spcPts val="0"/>
              </a:spcBef>
              <a:spcAft>
                <a:spcPts val="0"/>
              </a:spcAft>
              <a:buSzPts val="3000"/>
              <a:buFont typeface="Figtree Black"/>
              <a:buNone/>
              <a:defRPr sz="4000" b="0">
                <a:latin typeface="Figtree Black"/>
                <a:ea typeface="Figtree Black"/>
                <a:cs typeface="Figtree Black"/>
                <a:sym typeface="Figtree Black"/>
              </a:defRPr>
            </a:lvl4pPr>
            <a:lvl5pPr lvl="4" rtl="0">
              <a:spcBef>
                <a:spcPts val="0"/>
              </a:spcBef>
              <a:spcAft>
                <a:spcPts val="0"/>
              </a:spcAft>
              <a:buSzPts val="3000"/>
              <a:buFont typeface="Figtree Black"/>
              <a:buNone/>
              <a:defRPr sz="4000" b="0">
                <a:latin typeface="Figtree Black"/>
                <a:ea typeface="Figtree Black"/>
                <a:cs typeface="Figtree Black"/>
                <a:sym typeface="Figtree Black"/>
              </a:defRPr>
            </a:lvl5pPr>
            <a:lvl6pPr lvl="5" rtl="0">
              <a:spcBef>
                <a:spcPts val="0"/>
              </a:spcBef>
              <a:spcAft>
                <a:spcPts val="0"/>
              </a:spcAft>
              <a:buSzPts val="3000"/>
              <a:buFont typeface="Figtree Black"/>
              <a:buNone/>
              <a:defRPr sz="4000" b="0">
                <a:latin typeface="Figtree Black"/>
                <a:ea typeface="Figtree Black"/>
                <a:cs typeface="Figtree Black"/>
                <a:sym typeface="Figtree Black"/>
              </a:defRPr>
            </a:lvl6pPr>
            <a:lvl7pPr lvl="6" rtl="0">
              <a:spcBef>
                <a:spcPts val="0"/>
              </a:spcBef>
              <a:spcAft>
                <a:spcPts val="0"/>
              </a:spcAft>
              <a:buSzPts val="3000"/>
              <a:buFont typeface="Figtree Black"/>
              <a:buNone/>
              <a:defRPr sz="4000" b="0">
                <a:latin typeface="Figtree Black"/>
                <a:ea typeface="Figtree Black"/>
                <a:cs typeface="Figtree Black"/>
                <a:sym typeface="Figtree Black"/>
              </a:defRPr>
            </a:lvl7pPr>
            <a:lvl8pPr lvl="7" rtl="0">
              <a:spcBef>
                <a:spcPts val="0"/>
              </a:spcBef>
              <a:spcAft>
                <a:spcPts val="0"/>
              </a:spcAft>
              <a:buSzPts val="3000"/>
              <a:buFont typeface="Figtree Black"/>
              <a:buNone/>
              <a:defRPr sz="4000" b="0">
                <a:latin typeface="Figtree Black"/>
                <a:ea typeface="Figtree Black"/>
                <a:cs typeface="Figtree Black"/>
                <a:sym typeface="Figtree Black"/>
              </a:defRPr>
            </a:lvl8pPr>
            <a:lvl9pPr lvl="8" rtl="0">
              <a:spcBef>
                <a:spcPts val="0"/>
              </a:spcBef>
              <a:spcAft>
                <a:spcPts val="0"/>
              </a:spcAft>
              <a:buSzPts val="3000"/>
              <a:buFont typeface="Figtree Black"/>
              <a:buNone/>
              <a:defRPr sz="4000" b="0">
                <a:latin typeface="Figtree Black"/>
                <a:ea typeface="Figtree Black"/>
                <a:cs typeface="Figtree Black"/>
                <a:sym typeface="Figtree Black"/>
              </a:defRPr>
            </a:lvl9pPr>
          </a:lstStyle>
          <a:p>
            <a:r>
              <a:t>xx%</a:t>
            </a:r>
          </a:p>
        </p:txBody>
      </p:sp>
      <p:sp>
        <p:nvSpPr>
          <p:cNvPr id="193" name="Google Shape;193;p13"/>
          <p:cNvSpPr txBox="1">
            <a:spLocks noGrp="1"/>
          </p:cNvSpPr>
          <p:nvPr>
            <p:ph type="title" idx="6" hasCustomPrompt="1"/>
          </p:nvPr>
        </p:nvSpPr>
        <p:spPr>
          <a:xfrm>
            <a:off x="9205233" y="1700671"/>
            <a:ext cx="979600" cy="9024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94" name="Google Shape;194;p13"/>
          <p:cNvSpPr txBox="1">
            <a:spLocks noGrp="1"/>
          </p:cNvSpPr>
          <p:nvPr>
            <p:ph type="title" idx="7" hasCustomPrompt="1"/>
          </p:nvPr>
        </p:nvSpPr>
        <p:spPr>
          <a:xfrm>
            <a:off x="9205233" y="4032607"/>
            <a:ext cx="979600" cy="9024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4000"/>
            </a:lvl1pPr>
            <a:lvl2pPr lvl="1" rtl="0">
              <a:spcBef>
                <a:spcPts val="0"/>
              </a:spcBef>
              <a:spcAft>
                <a:spcPts val="0"/>
              </a:spcAft>
              <a:buSzPts val="3000"/>
              <a:buFont typeface="Figtree Black"/>
              <a:buNone/>
              <a:defRPr sz="4000" b="0">
                <a:latin typeface="Figtree Black"/>
                <a:ea typeface="Figtree Black"/>
                <a:cs typeface="Figtree Black"/>
                <a:sym typeface="Figtree Black"/>
              </a:defRPr>
            </a:lvl2pPr>
            <a:lvl3pPr lvl="2" rtl="0">
              <a:spcBef>
                <a:spcPts val="0"/>
              </a:spcBef>
              <a:spcAft>
                <a:spcPts val="0"/>
              </a:spcAft>
              <a:buSzPts val="3000"/>
              <a:buFont typeface="Figtree Black"/>
              <a:buNone/>
              <a:defRPr sz="4000" b="0">
                <a:latin typeface="Figtree Black"/>
                <a:ea typeface="Figtree Black"/>
                <a:cs typeface="Figtree Black"/>
                <a:sym typeface="Figtree Black"/>
              </a:defRPr>
            </a:lvl3pPr>
            <a:lvl4pPr lvl="3" rtl="0">
              <a:spcBef>
                <a:spcPts val="0"/>
              </a:spcBef>
              <a:spcAft>
                <a:spcPts val="0"/>
              </a:spcAft>
              <a:buSzPts val="3000"/>
              <a:buFont typeface="Figtree Black"/>
              <a:buNone/>
              <a:defRPr sz="4000" b="0">
                <a:latin typeface="Figtree Black"/>
                <a:ea typeface="Figtree Black"/>
                <a:cs typeface="Figtree Black"/>
                <a:sym typeface="Figtree Black"/>
              </a:defRPr>
            </a:lvl4pPr>
            <a:lvl5pPr lvl="4" rtl="0">
              <a:spcBef>
                <a:spcPts val="0"/>
              </a:spcBef>
              <a:spcAft>
                <a:spcPts val="0"/>
              </a:spcAft>
              <a:buSzPts val="3000"/>
              <a:buFont typeface="Figtree Black"/>
              <a:buNone/>
              <a:defRPr sz="4000" b="0">
                <a:latin typeface="Figtree Black"/>
                <a:ea typeface="Figtree Black"/>
                <a:cs typeface="Figtree Black"/>
                <a:sym typeface="Figtree Black"/>
              </a:defRPr>
            </a:lvl5pPr>
            <a:lvl6pPr lvl="5" rtl="0">
              <a:spcBef>
                <a:spcPts val="0"/>
              </a:spcBef>
              <a:spcAft>
                <a:spcPts val="0"/>
              </a:spcAft>
              <a:buSzPts val="3000"/>
              <a:buFont typeface="Figtree Black"/>
              <a:buNone/>
              <a:defRPr sz="4000" b="0">
                <a:latin typeface="Figtree Black"/>
                <a:ea typeface="Figtree Black"/>
                <a:cs typeface="Figtree Black"/>
                <a:sym typeface="Figtree Black"/>
              </a:defRPr>
            </a:lvl6pPr>
            <a:lvl7pPr lvl="6" rtl="0">
              <a:spcBef>
                <a:spcPts val="0"/>
              </a:spcBef>
              <a:spcAft>
                <a:spcPts val="0"/>
              </a:spcAft>
              <a:buSzPts val="3000"/>
              <a:buFont typeface="Figtree Black"/>
              <a:buNone/>
              <a:defRPr sz="4000" b="0">
                <a:latin typeface="Figtree Black"/>
                <a:ea typeface="Figtree Black"/>
                <a:cs typeface="Figtree Black"/>
                <a:sym typeface="Figtree Black"/>
              </a:defRPr>
            </a:lvl7pPr>
            <a:lvl8pPr lvl="7" rtl="0">
              <a:spcBef>
                <a:spcPts val="0"/>
              </a:spcBef>
              <a:spcAft>
                <a:spcPts val="0"/>
              </a:spcAft>
              <a:buSzPts val="3000"/>
              <a:buFont typeface="Figtree Black"/>
              <a:buNone/>
              <a:defRPr sz="4000" b="0">
                <a:latin typeface="Figtree Black"/>
                <a:ea typeface="Figtree Black"/>
                <a:cs typeface="Figtree Black"/>
                <a:sym typeface="Figtree Black"/>
              </a:defRPr>
            </a:lvl8pPr>
            <a:lvl9pPr lvl="8" rtl="0">
              <a:spcBef>
                <a:spcPts val="0"/>
              </a:spcBef>
              <a:spcAft>
                <a:spcPts val="0"/>
              </a:spcAft>
              <a:buSzPts val="3000"/>
              <a:buFont typeface="Figtree Black"/>
              <a:buNone/>
              <a:defRPr sz="4000" b="0">
                <a:latin typeface="Figtree Black"/>
                <a:ea typeface="Figtree Black"/>
                <a:cs typeface="Figtree Black"/>
                <a:sym typeface="Figtree Black"/>
              </a:defRPr>
            </a:lvl9pPr>
          </a:lstStyle>
          <a:p>
            <a:r>
              <a:t>xx%</a:t>
            </a:r>
          </a:p>
        </p:txBody>
      </p:sp>
      <p:sp>
        <p:nvSpPr>
          <p:cNvPr id="195" name="Google Shape;195;p13"/>
          <p:cNvSpPr txBox="1">
            <a:spLocks noGrp="1"/>
          </p:cNvSpPr>
          <p:nvPr>
            <p:ph type="subTitle" idx="1"/>
          </p:nvPr>
        </p:nvSpPr>
        <p:spPr>
          <a:xfrm>
            <a:off x="959967" y="2733124"/>
            <a:ext cx="3074000" cy="100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Figtree Black"/>
              <a:buNone/>
              <a:defRPr sz="2667">
                <a:solidFill>
                  <a:schemeClr val="dk1"/>
                </a:solidFill>
                <a:latin typeface="Figtree Black"/>
                <a:ea typeface="Figtree Black"/>
                <a:cs typeface="Figtree Black"/>
                <a:sym typeface="Figtree Black"/>
              </a:defRPr>
            </a:lvl1pPr>
            <a:lvl2pPr lvl="1"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2pPr>
            <a:lvl3pPr lvl="2"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3pPr>
            <a:lvl4pPr lvl="3"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4pPr>
            <a:lvl5pPr lvl="4"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5pPr>
            <a:lvl6pPr lvl="5"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6pPr>
            <a:lvl7pPr lvl="6"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7pPr>
            <a:lvl8pPr lvl="7"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8pPr>
            <a:lvl9pPr lvl="8"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9pPr>
          </a:lstStyle>
          <a:p>
            <a:r>
              <a:rPr lang="en-US"/>
              <a:t>Click to edit Master subtitle style</a:t>
            </a:r>
            <a:endParaRPr/>
          </a:p>
        </p:txBody>
      </p:sp>
      <p:sp>
        <p:nvSpPr>
          <p:cNvPr id="196" name="Google Shape;196;p13"/>
          <p:cNvSpPr txBox="1">
            <a:spLocks noGrp="1"/>
          </p:cNvSpPr>
          <p:nvPr>
            <p:ph type="subTitle" idx="8"/>
          </p:nvPr>
        </p:nvSpPr>
        <p:spPr>
          <a:xfrm>
            <a:off x="4558995" y="2733124"/>
            <a:ext cx="3074000" cy="100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Figtree Black"/>
              <a:buNone/>
              <a:defRPr sz="2667">
                <a:solidFill>
                  <a:schemeClr val="dk1"/>
                </a:solidFill>
                <a:latin typeface="Figtree Black"/>
                <a:ea typeface="Figtree Black"/>
                <a:cs typeface="Figtree Black"/>
                <a:sym typeface="Figtree Black"/>
              </a:defRPr>
            </a:lvl1pPr>
            <a:lvl2pPr lvl="1"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2pPr>
            <a:lvl3pPr lvl="2"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3pPr>
            <a:lvl4pPr lvl="3"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4pPr>
            <a:lvl5pPr lvl="4"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5pPr>
            <a:lvl6pPr lvl="5"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6pPr>
            <a:lvl7pPr lvl="6"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7pPr>
            <a:lvl8pPr lvl="7"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8pPr>
            <a:lvl9pPr lvl="8"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9pPr>
          </a:lstStyle>
          <a:p>
            <a:r>
              <a:rPr lang="en-US"/>
              <a:t>Click to edit Master subtitle style</a:t>
            </a:r>
            <a:endParaRPr/>
          </a:p>
        </p:txBody>
      </p:sp>
      <p:sp>
        <p:nvSpPr>
          <p:cNvPr id="197" name="Google Shape;197;p13"/>
          <p:cNvSpPr txBox="1">
            <a:spLocks noGrp="1"/>
          </p:cNvSpPr>
          <p:nvPr>
            <p:ph type="subTitle" idx="9"/>
          </p:nvPr>
        </p:nvSpPr>
        <p:spPr>
          <a:xfrm>
            <a:off x="8158033" y="2733124"/>
            <a:ext cx="3074000" cy="100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Figtree Black"/>
              <a:buNone/>
              <a:defRPr sz="2667">
                <a:solidFill>
                  <a:schemeClr val="dk1"/>
                </a:solidFill>
                <a:latin typeface="Figtree Black"/>
                <a:ea typeface="Figtree Black"/>
                <a:cs typeface="Figtree Black"/>
                <a:sym typeface="Figtree Black"/>
              </a:defRPr>
            </a:lvl1pPr>
            <a:lvl2pPr lvl="1"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2pPr>
            <a:lvl3pPr lvl="2"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3pPr>
            <a:lvl4pPr lvl="3"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4pPr>
            <a:lvl5pPr lvl="4"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5pPr>
            <a:lvl6pPr lvl="5"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6pPr>
            <a:lvl7pPr lvl="6"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7pPr>
            <a:lvl8pPr lvl="7"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8pPr>
            <a:lvl9pPr lvl="8"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9pPr>
          </a:lstStyle>
          <a:p>
            <a:r>
              <a:rPr lang="en-US"/>
              <a:t>Click to edit Master subtitle style</a:t>
            </a:r>
            <a:endParaRPr/>
          </a:p>
        </p:txBody>
      </p:sp>
      <p:sp>
        <p:nvSpPr>
          <p:cNvPr id="198" name="Google Shape;198;p13"/>
          <p:cNvSpPr txBox="1">
            <a:spLocks noGrp="1"/>
          </p:cNvSpPr>
          <p:nvPr>
            <p:ph type="subTitle" idx="13"/>
          </p:nvPr>
        </p:nvSpPr>
        <p:spPr>
          <a:xfrm>
            <a:off x="959967" y="5065333"/>
            <a:ext cx="3074000" cy="100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Figtree Black"/>
              <a:buNone/>
              <a:defRPr sz="2667">
                <a:solidFill>
                  <a:schemeClr val="dk1"/>
                </a:solidFill>
                <a:latin typeface="Figtree Black"/>
                <a:ea typeface="Figtree Black"/>
                <a:cs typeface="Figtree Black"/>
                <a:sym typeface="Figtree Black"/>
              </a:defRPr>
            </a:lvl1pPr>
            <a:lvl2pPr lvl="1"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2pPr>
            <a:lvl3pPr lvl="2"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3pPr>
            <a:lvl4pPr lvl="3"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4pPr>
            <a:lvl5pPr lvl="4"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5pPr>
            <a:lvl6pPr lvl="5"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6pPr>
            <a:lvl7pPr lvl="6"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7pPr>
            <a:lvl8pPr lvl="7"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8pPr>
            <a:lvl9pPr lvl="8"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9pPr>
          </a:lstStyle>
          <a:p>
            <a:r>
              <a:rPr lang="en-US"/>
              <a:t>Click to edit Master subtitle style</a:t>
            </a:r>
            <a:endParaRPr/>
          </a:p>
        </p:txBody>
      </p:sp>
      <p:sp>
        <p:nvSpPr>
          <p:cNvPr id="199" name="Google Shape;199;p13"/>
          <p:cNvSpPr txBox="1">
            <a:spLocks noGrp="1"/>
          </p:cNvSpPr>
          <p:nvPr>
            <p:ph type="subTitle" idx="14"/>
          </p:nvPr>
        </p:nvSpPr>
        <p:spPr>
          <a:xfrm>
            <a:off x="4558995" y="5065333"/>
            <a:ext cx="3074000" cy="100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Figtree Black"/>
              <a:buNone/>
              <a:defRPr sz="2667">
                <a:solidFill>
                  <a:schemeClr val="dk1"/>
                </a:solidFill>
                <a:latin typeface="Figtree Black"/>
                <a:ea typeface="Figtree Black"/>
                <a:cs typeface="Figtree Black"/>
                <a:sym typeface="Figtree Black"/>
              </a:defRPr>
            </a:lvl1pPr>
            <a:lvl2pPr lvl="1"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2pPr>
            <a:lvl3pPr lvl="2"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3pPr>
            <a:lvl4pPr lvl="3"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4pPr>
            <a:lvl5pPr lvl="4"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5pPr>
            <a:lvl6pPr lvl="5"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6pPr>
            <a:lvl7pPr lvl="6"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7pPr>
            <a:lvl8pPr lvl="7"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8pPr>
            <a:lvl9pPr lvl="8"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9pPr>
          </a:lstStyle>
          <a:p>
            <a:r>
              <a:rPr lang="en-US"/>
              <a:t>Click to edit Master subtitle style</a:t>
            </a:r>
            <a:endParaRPr/>
          </a:p>
        </p:txBody>
      </p:sp>
      <p:sp>
        <p:nvSpPr>
          <p:cNvPr id="200" name="Google Shape;200;p13"/>
          <p:cNvSpPr txBox="1">
            <a:spLocks noGrp="1"/>
          </p:cNvSpPr>
          <p:nvPr>
            <p:ph type="subTitle" idx="15"/>
          </p:nvPr>
        </p:nvSpPr>
        <p:spPr>
          <a:xfrm>
            <a:off x="8158033" y="5065333"/>
            <a:ext cx="3074000" cy="100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Figtree Black"/>
              <a:buNone/>
              <a:defRPr sz="2667">
                <a:solidFill>
                  <a:schemeClr val="dk1"/>
                </a:solidFill>
                <a:latin typeface="Figtree Black"/>
                <a:ea typeface="Figtree Black"/>
                <a:cs typeface="Figtree Black"/>
                <a:sym typeface="Figtree Black"/>
              </a:defRPr>
            </a:lvl1pPr>
            <a:lvl2pPr lvl="1"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2pPr>
            <a:lvl3pPr lvl="2"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3pPr>
            <a:lvl4pPr lvl="3"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4pPr>
            <a:lvl5pPr lvl="4"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5pPr>
            <a:lvl6pPr lvl="5"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6pPr>
            <a:lvl7pPr lvl="6"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7pPr>
            <a:lvl8pPr lvl="7"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8pPr>
            <a:lvl9pPr lvl="8"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9pPr>
          </a:lstStyle>
          <a:p>
            <a:r>
              <a:rPr lang="en-US"/>
              <a:t>Click to edit Master subtitle style</a:t>
            </a:r>
            <a:endParaRPr/>
          </a:p>
        </p:txBody>
      </p:sp>
      <p:sp>
        <p:nvSpPr>
          <p:cNvPr id="201" name="Google Shape;201;p13"/>
          <p:cNvSpPr/>
          <p:nvPr/>
        </p:nvSpPr>
        <p:spPr>
          <a:xfrm rot="5400000">
            <a:off x="-2434600" y="3282413"/>
            <a:ext cx="4846000" cy="11468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867">
              <a:latin typeface="Outfit"/>
              <a:ea typeface="Outfit"/>
              <a:cs typeface="Outfit"/>
              <a:sym typeface="Outfit"/>
            </a:endParaRPr>
          </a:p>
        </p:txBody>
      </p:sp>
      <p:grpSp>
        <p:nvGrpSpPr>
          <p:cNvPr id="202" name="Google Shape;202;p13"/>
          <p:cNvGrpSpPr/>
          <p:nvPr/>
        </p:nvGrpSpPr>
        <p:grpSpPr>
          <a:xfrm>
            <a:off x="-195092" y="-1207500"/>
            <a:ext cx="12600888" cy="8065499"/>
            <a:chOff x="-146319" y="-905625"/>
            <a:chExt cx="9450666" cy="6049124"/>
          </a:xfrm>
        </p:grpSpPr>
        <p:sp>
          <p:nvSpPr>
            <p:cNvPr id="203" name="Google Shape;203;p13"/>
            <p:cNvSpPr/>
            <p:nvPr/>
          </p:nvSpPr>
          <p:spPr>
            <a:xfrm rot="10800000">
              <a:off x="-146319" y="-12"/>
              <a:ext cx="567667" cy="676688"/>
            </a:xfrm>
            <a:custGeom>
              <a:avLst/>
              <a:gdLst/>
              <a:ahLst/>
              <a:cxnLst/>
              <a:rect l="l" t="t" r="r" b="b"/>
              <a:pathLst>
                <a:path w="304" h="362" extrusionOk="0">
                  <a:moveTo>
                    <a:pt x="304" y="0"/>
                  </a:moveTo>
                  <a:cubicBezTo>
                    <a:pt x="304" y="362"/>
                    <a:pt x="304" y="362"/>
                    <a:pt x="304" y="362"/>
                  </a:cubicBezTo>
                  <a:cubicBezTo>
                    <a:pt x="0" y="362"/>
                    <a:pt x="0" y="362"/>
                    <a:pt x="0" y="362"/>
                  </a:cubicBezTo>
                  <a:cubicBezTo>
                    <a:pt x="0" y="305"/>
                    <a:pt x="0" y="305"/>
                    <a:pt x="0" y="305"/>
                  </a:cubicBezTo>
                  <a:cubicBezTo>
                    <a:pt x="0" y="137"/>
                    <a:pt x="136" y="0"/>
                    <a:pt x="304"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sp>
          <p:nvSpPr>
            <p:cNvPr id="204" name="Google Shape;204;p13"/>
            <p:cNvSpPr/>
            <p:nvPr/>
          </p:nvSpPr>
          <p:spPr>
            <a:xfrm>
              <a:off x="8736673" y="4575825"/>
              <a:ext cx="567675" cy="567675"/>
            </a:xfrm>
            <a:custGeom>
              <a:avLst/>
              <a:gdLst/>
              <a:ahLst/>
              <a:cxnLst/>
              <a:rect l="l" t="t" r="r" b="b"/>
              <a:pathLst>
                <a:path w="416" h="416" extrusionOk="0">
                  <a:moveTo>
                    <a:pt x="0" y="416"/>
                  </a:moveTo>
                  <a:cubicBezTo>
                    <a:pt x="416" y="416"/>
                    <a:pt x="416" y="416"/>
                    <a:pt x="416" y="416"/>
                  </a:cubicBezTo>
                  <a:cubicBezTo>
                    <a:pt x="416" y="0"/>
                    <a:pt x="416" y="0"/>
                    <a:pt x="416" y="0"/>
                  </a:cubicBezTo>
                  <a:cubicBezTo>
                    <a:pt x="186" y="0"/>
                    <a:pt x="0" y="186"/>
                    <a:pt x="0" y="41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pic>
          <p:nvPicPr>
            <p:cNvPr id="205" name="Google Shape;205;p13"/>
            <p:cNvPicPr preferRelativeResize="0"/>
            <p:nvPr/>
          </p:nvPicPr>
          <p:blipFill>
            <a:blip r:embed="rId2">
              <a:alphaModFix/>
            </a:blip>
            <a:stretch>
              <a:fillRect/>
            </a:stretch>
          </p:blipFill>
          <p:spPr>
            <a:xfrm rot="5400000">
              <a:off x="7757188" y="59789"/>
              <a:ext cx="2487926" cy="557100"/>
            </a:xfrm>
            <a:prstGeom prst="rect">
              <a:avLst/>
            </a:prstGeom>
            <a:noFill/>
            <a:ln>
              <a:noFill/>
            </a:ln>
          </p:spPr>
        </p:pic>
      </p:grpSp>
    </p:spTree>
    <p:extLst>
      <p:ext uri="{BB962C8B-B14F-4D97-AF65-F5344CB8AC3E}">
        <p14:creationId xmlns:p14="http://schemas.microsoft.com/office/powerpoint/2010/main" val="305231603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06"/>
        <p:cNvGrpSpPr/>
        <p:nvPr/>
      </p:nvGrpSpPr>
      <p:grpSpPr>
        <a:xfrm>
          <a:off x="0" y="0"/>
          <a:ext cx="0" cy="0"/>
          <a:chOff x="0" y="0"/>
          <a:chExt cx="0" cy="0"/>
        </a:xfrm>
      </p:grpSpPr>
      <p:sp>
        <p:nvSpPr>
          <p:cNvPr id="207" name="Google Shape;207;p14"/>
          <p:cNvSpPr txBox="1">
            <a:spLocks noGrp="1"/>
          </p:cNvSpPr>
          <p:nvPr>
            <p:ph type="title"/>
          </p:nvPr>
        </p:nvSpPr>
        <p:spPr>
          <a:xfrm>
            <a:off x="2510400" y="4303717"/>
            <a:ext cx="7171200" cy="882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a:t>Click to edit Master title style</a:t>
            </a:r>
            <a:endParaRPr/>
          </a:p>
        </p:txBody>
      </p:sp>
      <p:sp>
        <p:nvSpPr>
          <p:cNvPr id="208" name="Google Shape;208;p14"/>
          <p:cNvSpPr txBox="1">
            <a:spLocks noGrp="1"/>
          </p:cNvSpPr>
          <p:nvPr>
            <p:ph type="subTitle" idx="1"/>
          </p:nvPr>
        </p:nvSpPr>
        <p:spPr>
          <a:xfrm>
            <a:off x="1527800" y="1671884"/>
            <a:ext cx="9136400" cy="225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4000"/>
            </a:lvl1pPr>
            <a:lvl2pPr lvl="1" algn="ctr" rtl="0">
              <a:lnSpc>
                <a:spcPct val="100000"/>
              </a:lnSpc>
              <a:spcBef>
                <a:spcPts val="0"/>
              </a:spcBef>
              <a:spcAft>
                <a:spcPts val="0"/>
              </a:spcAft>
              <a:buSzPts val="3000"/>
              <a:buNone/>
              <a:defRPr sz="4000"/>
            </a:lvl2pPr>
            <a:lvl3pPr lvl="2" algn="ctr" rtl="0">
              <a:lnSpc>
                <a:spcPct val="100000"/>
              </a:lnSpc>
              <a:spcBef>
                <a:spcPts val="0"/>
              </a:spcBef>
              <a:spcAft>
                <a:spcPts val="0"/>
              </a:spcAft>
              <a:buSzPts val="3000"/>
              <a:buNone/>
              <a:defRPr sz="4000"/>
            </a:lvl3pPr>
            <a:lvl4pPr lvl="3" algn="ctr" rtl="0">
              <a:lnSpc>
                <a:spcPct val="100000"/>
              </a:lnSpc>
              <a:spcBef>
                <a:spcPts val="0"/>
              </a:spcBef>
              <a:spcAft>
                <a:spcPts val="0"/>
              </a:spcAft>
              <a:buSzPts val="3000"/>
              <a:buNone/>
              <a:defRPr sz="4000"/>
            </a:lvl4pPr>
            <a:lvl5pPr lvl="4" algn="ctr" rtl="0">
              <a:lnSpc>
                <a:spcPct val="100000"/>
              </a:lnSpc>
              <a:spcBef>
                <a:spcPts val="0"/>
              </a:spcBef>
              <a:spcAft>
                <a:spcPts val="0"/>
              </a:spcAft>
              <a:buSzPts val="3000"/>
              <a:buNone/>
              <a:defRPr sz="4000"/>
            </a:lvl5pPr>
            <a:lvl6pPr lvl="5" algn="ctr" rtl="0">
              <a:lnSpc>
                <a:spcPct val="100000"/>
              </a:lnSpc>
              <a:spcBef>
                <a:spcPts val="0"/>
              </a:spcBef>
              <a:spcAft>
                <a:spcPts val="0"/>
              </a:spcAft>
              <a:buSzPts val="3000"/>
              <a:buNone/>
              <a:defRPr sz="4000"/>
            </a:lvl6pPr>
            <a:lvl7pPr lvl="6" algn="ctr" rtl="0">
              <a:lnSpc>
                <a:spcPct val="100000"/>
              </a:lnSpc>
              <a:spcBef>
                <a:spcPts val="0"/>
              </a:spcBef>
              <a:spcAft>
                <a:spcPts val="0"/>
              </a:spcAft>
              <a:buSzPts val="3000"/>
              <a:buNone/>
              <a:defRPr sz="4000"/>
            </a:lvl7pPr>
            <a:lvl8pPr lvl="7" algn="ctr" rtl="0">
              <a:lnSpc>
                <a:spcPct val="100000"/>
              </a:lnSpc>
              <a:spcBef>
                <a:spcPts val="0"/>
              </a:spcBef>
              <a:spcAft>
                <a:spcPts val="0"/>
              </a:spcAft>
              <a:buSzPts val="3000"/>
              <a:buNone/>
              <a:defRPr sz="4000"/>
            </a:lvl8pPr>
            <a:lvl9pPr lvl="8" algn="ctr" rtl="0">
              <a:lnSpc>
                <a:spcPct val="100000"/>
              </a:lnSpc>
              <a:spcBef>
                <a:spcPts val="0"/>
              </a:spcBef>
              <a:spcAft>
                <a:spcPts val="0"/>
              </a:spcAft>
              <a:buSzPts val="3000"/>
              <a:buNone/>
              <a:defRPr sz="4000"/>
            </a:lvl9pPr>
          </a:lstStyle>
          <a:p>
            <a:r>
              <a:rPr lang="en-US"/>
              <a:t>Click to edit Master subtitle style</a:t>
            </a:r>
            <a:endParaRPr/>
          </a:p>
        </p:txBody>
      </p:sp>
      <p:sp>
        <p:nvSpPr>
          <p:cNvPr id="209" name="Google Shape;209;p14"/>
          <p:cNvSpPr/>
          <p:nvPr/>
        </p:nvSpPr>
        <p:spPr>
          <a:xfrm>
            <a:off x="8061500" y="-603600"/>
            <a:ext cx="2728000" cy="11468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867">
              <a:latin typeface="Outfit"/>
              <a:ea typeface="Outfit"/>
              <a:cs typeface="Outfit"/>
              <a:sym typeface="Outfit"/>
            </a:endParaRPr>
          </a:p>
        </p:txBody>
      </p:sp>
      <p:grpSp>
        <p:nvGrpSpPr>
          <p:cNvPr id="210" name="Google Shape;210;p14"/>
          <p:cNvGrpSpPr/>
          <p:nvPr/>
        </p:nvGrpSpPr>
        <p:grpSpPr>
          <a:xfrm>
            <a:off x="-1275400" y="-176007"/>
            <a:ext cx="13467251" cy="7561440"/>
            <a:chOff x="-956550" y="-132005"/>
            <a:chExt cx="10100438" cy="5671080"/>
          </a:xfrm>
        </p:grpSpPr>
        <p:sp>
          <p:nvSpPr>
            <p:cNvPr id="211" name="Google Shape;211;p14"/>
            <p:cNvSpPr/>
            <p:nvPr/>
          </p:nvSpPr>
          <p:spPr>
            <a:xfrm>
              <a:off x="8603888" y="-132000"/>
              <a:ext cx="540000" cy="5394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sp>
          <p:nvSpPr>
            <p:cNvPr id="212" name="Google Shape;212;p14"/>
            <p:cNvSpPr/>
            <p:nvPr/>
          </p:nvSpPr>
          <p:spPr>
            <a:xfrm>
              <a:off x="-1" y="4736101"/>
              <a:ext cx="913473" cy="461700"/>
            </a:xfrm>
            <a:custGeom>
              <a:avLst/>
              <a:gdLst/>
              <a:ahLst/>
              <a:cxnLst/>
              <a:rect l="l" t="t" r="r" b="b"/>
              <a:pathLst>
                <a:path w="602" h="304" extrusionOk="0">
                  <a:moveTo>
                    <a:pt x="602" y="304"/>
                  </a:moveTo>
                  <a:cubicBezTo>
                    <a:pt x="0" y="304"/>
                    <a:pt x="0" y="304"/>
                    <a:pt x="0" y="304"/>
                  </a:cubicBezTo>
                  <a:cubicBezTo>
                    <a:pt x="0" y="0"/>
                    <a:pt x="0" y="0"/>
                    <a:pt x="0" y="0"/>
                  </a:cubicBezTo>
                  <a:cubicBezTo>
                    <a:pt x="297" y="0"/>
                    <a:pt x="297" y="0"/>
                    <a:pt x="297" y="0"/>
                  </a:cubicBezTo>
                  <a:cubicBezTo>
                    <a:pt x="465" y="0"/>
                    <a:pt x="602" y="136"/>
                    <a:pt x="602" y="30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pic>
          <p:nvPicPr>
            <p:cNvPr id="213" name="Google Shape;213;p14"/>
            <p:cNvPicPr preferRelativeResize="0"/>
            <p:nvPr/>
          </p:nvPicPr>
          <p:blipFill>
            <a:blip r:embed="rId2">
              <a:alphaModFix/>
            </a:blip>
            <a:stretch>
              <a:fillRect/>
            </a:stretch>
          </p:blipFill>
          <p:spPr>
            <a:xfrm>
              <a:off x="-956550" y="-132005"/>
              <a:ext cx="2408868" cy="539400"/>
            </a:xfrm>
            <a:prstGeom prst="rect">
              <a:avLst/>
            </a:prstGeom>
            <a:noFill/>
            <a:ln>
              <a:noFill/>
            </a:ln>
          </p:spPr>
        </p:pic>
        <p:sp>
          <p:nvSpPr>
            <p:cNvPr id="214" name="Google Shape;214;p14"/>
            <p:cNvSpPr/>
            <p:nvPr/>
          </p:nvSpPr>
          <p:spPr>
            <a:xfrm>
              <a:off x="8031779" y="4740176"/>
              <a:ext cx="798000" cy="7989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grpSp>
    </p:spTree>
    <p:extLst>
      <p:ext uri="{BB962C8B-B14F-4D97-AF65-F5344CB8AC3E}">
        <p14:creationId xmlns:p14="http://schemas.microsoft.com/office/powerpoint/2010/main" val="88651892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215"/>
        <p:cNvGrpSpPr/>
        <p:nvPr/>
      </p:nvGrpSpPr>
      <p:grpSpPr>
        <a:xfrm>
          <a:off x="0" y="0"/>
          <a:ext cx="0" cy="0"/>
          <a:chOff x="0" y="0"/>
          <a:chExt cx="0" cy="0"/>
        </a:xfrm>
      </p:grpSpPr>
      <p:sp>
        <p:nvSpPr>
          <p:cNvPr id="216" name="Google Shape;216;p15"/>
          <p:cNvSpPr txBox="1">
            <a:spLocks noGrp="1"/>
          </p:cNvSpPr>
          <p:nvPr>
            <p:ph type="title"/>
          </p:nvPr>
        </p:nvSpPr>
        <p:spPr>
          <a:xfrm>
            <a:off x="960000" y="1585600"/>
            <a:ext cx="4692800" cy="2620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800"/>
              <a:buNone/>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r>
              <a:rPr lang="en-US"/>
              <a:t>Click to edit Master title style</a:t>
            </a:r>
            <a:endParaRPr/>
          </a:p>
        </p:txBody>
      </p:sp>
      <p:sp>
        <p:nvSpPr>
          <p:cNvPr id="217" name="Google Shape;217;p15"/>
          <p:cNvSpPr txBox="1">
            <a:spLocks noGrp="1"/>
          </p:cNvSpPr>
          <p:nvPr>
            <p:ph type="subTitle" idx="1"/>
          </p:nvPr>
        </p:nvSpPr>
        <p:spPr>
          <a:xfrm>
            <a:off x="960000" y="4206400"/>
            <a:ext cx="4692800" cy="10660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r>
              <a:rPr lang="en-US"/>
              <a:t>Click to edit Master subtitle style</a:t>
            </a:r>
            <a:endParaRPr/>
          </a:p>
        </p:txBody>
      </p:sp>
      <p:sp>
        <p:nvSpPr>
          <p:cNvPr id="218" name="Google Shape;218;p15"/>
          <p:cNvSpPr>
            <a:spLocks noGrp="1"/>
          </p:cNvSpPr>
          <p:nvPr>
            <p:ph type="pic" idx="2"/>
          </p:nvPr>
        </p:nvSpPr>
        <p:spPr>
          <a:xfrm>
            <a:off x="7295533" y="0"/>
            <a:ext cx="4896400" cy="6858000"/>
          </a:xfrm>
          <a:prstGeom prst="rect">
            <a:avLst/>
          </a:prstGeom>
          <a:noFill/>
          <a:ln>
            <a:noFill/>
          </a:ln>
        </p:spPr>
      </p:sp>
      <p:grpSp>
        <p:nvGrpSpPr>
          <p:cNvPr id="219" name="Google Shape;219;p15"/>
          <p:cNvGrpSpPr/>
          <p:nvPr/>
        </p:nvGrpSpPr>
        <p:grpSpPr>
          <a:xfrm>
            <a:off x="-195091" y="-2048167"/>
            <a:ext cx="7025921" cy="8906165"/>
            <a:chOff x="-146319" y="-1536125"/>
            <a:chExt cx="5269441" cy="6679624"/>
          </a:xfrm>
        </p:grpSpPr>
        <p:sp>
          <p:nvSpPr>
            <p:cNvPr id="220" name="Google Shape;220;p15"/>
            <p:cNvSpPr/>
            <p:nvPr/>
          </p:nvSpPr>
          <p:spPr>
            <a:xfrm rot="10800000">
              <a:off x="-146319" y="-10402"/>
              <a:ext cx="567667" cy="676688"/>
            </a:xfrm>
            <a:custGeom>
              <a:avLst/>
              <a:gdLst/>
              <a:ahLst/>
              <a:cxnLst/>
              <a:rect l="l" t="t" r="r" b="b"/>
              <a:pathLst>
                <a:path w="304" h="362" extrusionOk="0">
                  <a:moveTo>
                    <a:pt x="304" y="0"/>
                  </a:moveTo>
                  <a:cubicBezTo>
                    <a:pt x="304" y="362"/>
                    <a:pt x="304" y="362"/>
                    <a:pt x="304" y="362"/>
                  </a:cubicBezTo>
                  <a:cubicBezTo>
                    <a:pt x="0" y="362"/>
                    <a:pt x="0" y="362"/>
                    <a:pt x="0" y="362"/>
                  </a:cubicBezTo>
                  <a:cubicBezTo>
                    <a:pt x="0" y="305"/>
                    <a:pt x="0" y="305"/>
                    <a:pt x="0" y="305"/>
                  </a:cubicBezTo>
                  <a:cubicBezTo>
                    <a:pt x="0" y="137"/>
                    <a:pt x="136" y="0"/>
                    <a:pt x="304"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sp>
          <p:nvSpPr>
            <p:cNvPr id="221" name="Google Shape;221;p15"/>
            <p:cNvSpPr/>
            <p:nvPr/>
          </p:nvSpPr>
          <p:spPr>
            <a:xfrm>
              <a:off x="4555448" y="4575825"/>
              <a:ext cx="567675" cy="567675"/>
            </a:xfrm>
            <a:custGeom>
              <a:avLst/>
              <a:gdLst/>
              <a:ahLst/>
              <a:cxnLst/>
              <a:rect l="l" t="t" r="r" b="b"/>
              <a:pathLst>
                <a:path w="416" h="416" extrusionOk="0">
                  <a:moveTo>
                    <a:pt x="0" y="416"/>
                  </a:moveTo>
                  <a:cubicBezTo>
                    <a:pt x="416" y="416"/>
                    <a:pt x="416" y="416"/>
                    <a:pt x="416" y="416"/>
                  </a:cubicBezTo>
                  <a:cubicBezTo>
                    <a:pt x="416" y="0"/>
                    <a:pt x="416" y="0"/>
                    <a:pt x="416" y="0"/>
                  </a:cubicBezTo>
                  <a:cubicBezTo>
                    <a:pt x="186" y="0"/>
                    <a:pt x="0" y="186"/>
                    <a:pt x="0" y="41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pic>
          <p:nvPicPr>
            <p:cNvPr id="222" name="Google Shape;222;p15"/>
            <p:cNvPicPr preferRelativeResize="0"/>
            <p:nvPr/>
          </p:nvPicPr>
          <p:blipFill>
            <a:blip r:embed="rId2">
              <a:alphaModFix/>
            </a:blip>
            <a:stretch>
              <a:fillRect/>
            </a:stretch>
          </p:blipFill>
          <p:spPr>
            <a:xfrm rot="5400000">
              <a:off x="3600601" y="-570711"/>
              <a:ext cx="2487926" cy="557100"/>
            </a:xfrm>
            <a:prstGeom prst="rect">
              <a:avLst/>
            </a:prstGeom>
            <a:noFill/>
            <a:ln>
              <a:noFill/>
            </a:ln>
          </p:spPr>
        </p:pic>
      </p:grpSp>
      <p:sp>
        <p:nvSpPr>
          <p:cNvPr id="223" name="Google Shape;223;p15"/>
          <p:cNvSpPr/>
          <p:nvPr/>
        </p:nvSpPr>
        <p:spPr>
          <a:xfrm rot="5400000">
            <a:off x="-2434600" y="7106247"/>
            <a:ext cx="4846000" cy="11468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867">
              <a:latin typeface="Outfit"/>
              <a:ea typeface="Outfit"/>
              <a:cs typeface="Outfit"/>
              <a:sym typeface="Outfit"/>
            </a:endParaRPr>
          </a:p>
        </p:txBody>
      </p:sp>
    </p:spTree>
    <p:extLst>
      <p:ext uri="{BB962C8B-B14F-4D97-AF65-F5344CB8AC3E}">
        <p14:creationId xmlns:p14="http://schemas.microsoft.com/office/powerpoint/2010/main" val="1145926561"/>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224"/>
        <p:cNvGrpSpPr/>
        <p:nvPr/>
      </p:nvGrpSpPr>
      <p:grpSpPr>
        <a:xfrm>
          <a:off x="0" y="0"/>
          <a:ext cx="0" cy="0"/>
          <a:chOff x="0" y="0"/>
          <a:chExt cx="0" cy="0"/>
        </a:xfrm>
      </p:grpSpPr>
      <p:sp>
        <p:nvSpPr>
          <p:cNvPr id="225" name="Google Shape;225;p16"/>
          <p:cNvSpPr txBox="1">
            <a:spLocks noGrp="1"/>
          </p:cNvSpPr>
          <p:nvPr>
            <p:ph type="title"/>
          </p:nvPr>
        </p:nvSpPr>
        <p:spPr>
          <a:xfrm>
            <a:off x="1468000" y="2080000"/>
            <a:ext cx="3174800" cy="141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800"/>
              <a:buNone/>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r>
              <a:rPr lang="en-US"/>
              <a:t>Click to edit Master title style</a:t>
            </a:r>
            <a:endParaRPr/>
          </a:p>
        </p:txBody>
      </p:sp>
      <p:sp>
        <p:nvSpPr>
          <p:cNvPr id="226" name="Google Shape;226;p16"/>
          <p:cNvSpPr txBox="1">
            <a:spLocks noGrp="1"/>
          </p:cNvSpPr>
          <p:nvPr>
            <p:ph type="subTitle" idx="1"/>
          </p:nvPr>
        </p:nvSpPr>
        <p:spPr>
          <a:xfrm>
            <a:off x="1468000" y="3497600"/>
            <a:ext cx="3174800" cy="1280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r>
              <a:rPr lang="en-US"/>
              <a:t>Click to edit Master subtitle style</a:t>
            </a:r>
            <a:endParaRPr/>
          </a:p>
        </p:txBody>
      </p:sp>
      <p:grpSp>
        <p:nvGrpSpPr>
          <p:cNvPr id="227" name="Google Shape;227;p16"/>
          <p:cNvGrpSpPr/>
          <p:nvPr/>
        </p:nvGrpSpPr>
        <p:grpSpPr>
          <a:xfrm>
            <a:off x="-957565" y="-786822"/>
            <a:ext cx="13703028" cy="8166823"/>
            <a:chOff x="-718174" y="-590117"/>
            <a:chExt cx="10277271" cy="6125117"/>
          </a:xfrm>
        </p:grpSpPr>
        <p:pic>
          <p:nvPicPr>
            <p:cNvPr id="228" name="Google Shape;228;p16"/>
            <p:cNvPicPr preferRelativeResize="0"/>
            <p:nvPr/>
          </p:nvPicPr>
          <p:blipFill>
            <a:blip r:embed="rId2">
              <a:alphaModFix/>
            </a:blip>
            <a:stretch>
              <a:fillRect/>
            </a:stretch>
          </p:blipFill>
          <p:spPr>
            <a:xfrm rot="10800000" flipH="1">
              <a:off x="6201192" y="-260962"/>
              <a:ext cx="2222800" cy="802025"/>
            </a:xfrm>
            <a:prstGeom prst="rect">
              <a:avLst/>
            </a:prstGeom>
            <a:noFill/>
            <a:ln>
              <a:noFill/>
            </a:ln>
          </p:spPr>
        </p:pic>
        <p:sp>
          <p:nvSpPr>
            <p:cNvPr id="229" name="Google Shape;229;p16"/>
            <p:cNvSpPr/>
            <p:nvPr/>
          </p:nvSpPr>
          <p:spPr>
            <a:xfrm flipH="1">
              <a:off x="8761097" y="-259399"/>
              <a:ext cx="798000" cy="7989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sp>
          <p:nvSpPr>
            <p:cNvPr id="230" name="Google Shape;230;p16"/>
            <p:cNvSpPr/>
            <p:nvPr/>
          </p:nvSpPr>
          <p:spPr>
            <a:xfrm rot="-5400000" flipH="1">
              <a:off x="7951851" y="4342838"/>
              <a:ext cx="798899" cy="1585423"/>
            </a:xfrm>
            <a:custGeom>
              <a:avLst/>
              <a:gdLst/>
              <a:ahLst/>
              <a:cxnLst/>
              <a:rect l="l" t="t" r="r" b="b"/>
              <a:pathLst>
                <a:path w="1099" h="2181" extrusionOk="0">
                  <a:moveTo>
                    <a:pt x="1099" y="548"/>
                  </a:moveTo>
                  <a:lnTo>
                    <a:pt x="548" y="0"/>
                  </a:lnTo>
                  <a:lnTo>
                    <a:pt x="0" y="548"/>
                  </a:lnTo>
                  <a:lnTo>
                    <a:pt x="540" y="1089"/>
                  </a:lnTo>
                  <a:lnTo>
                    <a:pt x="0" y="1632"/>
                  </a:lnTo>
                  <a:lnTo>
                    <a:pt x="548" y="2181"/>
                  </a:lnTo>
                  <a:lnTo>
                    <a:pt x="1099" y="1632"/>
                  </a:lnTo>
                  <a:lnTo>
                    <a:pt x="558" y="1089"/>
                  </a:lnTo>
                  <a:lnTo>
                    <a:pt x="1099" y="54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sp>
          <p:nvSpPr>
            <p:cNvPr id="231" name="Google Shape;231;p16"/>
            <p:cNvSpPr/>
            <p:nvPr/>
          </p:nvSpPr>
          <p:spPr>
            <a:xfrm flipH="1">
              <a:off x="-718174" y="-590117"/>
              <a:ext cx="1128699" cy="1129616"/>
            </a:xfrm>
            <a:custGeom>
              <a:avLst/>
              <a:gdLst/>
              <a:ahLst/>
              <a:cxnLst/>
              <a:rect l="l" t="t" r="r" b="b"/>
              <a:pathLst>
                <a:path w="612" h="612" extrusionOk="0">
                  <a:moveTo>
                    <a:pt x="0" y="0"/>
                  </a:moveTo>
                  <a:cubicBezTo>
                    <a:pt x="0" y="612"/>
                    <a:pt x="0" y="612"/>
                    <a:pt x="0" y="612"/>
                  </a:cubicBezTo>
                  <a:cubicBezTo>
                    <a:pt x="612" y="612"/>
                    <a:pt x="612" y="612"/>
                    <a:pt x="612" y="612"/>
                  </a:cubicBezTo>
                  <a:cubicBezTo>
                    <a:pt x="612" y="0"/>
                    <a:pt x="612" y="0"/>
                    <a:pt x="612" y="0"/>
                  </a:cubicBezTo>
                  <a:lnTo>
                    <a:pt x="0" y="0"/>
                  </a:lnTo>
                  <a:close/>
                  <a:moveTo>
                    <a:pt x="523" y="306"/>
                  </a:moveTo>
                  <a:cubicBezTo>
                    <a:pt x="523" y="426"/>
                    <a:pt x="426" y="524"/>
                    <a:pt x="306" y="524"/>
                  </a:cubicBezTo>
                  <a:cubicBezTo>
                    <a:pt x="306" y="524"/>
                    <a:pt x="306" y="524"/>
                    <a:pt x="306" y="524"/>
                  </a:cubicBezTo>
                  <a:cubicBezTo>
                    <a:pt x="186" y="524"/>
                    <a:pt x="89" y="426"/>
                    <a:pt x="89" y="306"/>
                  </a:cubicBezTo>
                  <a:cubicBezTo>
                    <a:pt x="89" y="306"/>
                    <a:pt x="89" y="306"/>
                    <a:pt x="89" y="306"/>
                  </a:cubicBezTo>
                  <a:cubicBezTo>
                    <a:pt x="89" y="186"/>
                    <a:pt x="186" y="89"/>
                    <a:pt x="306" y="89"/>
                  </a:cubicBezTo>
                  <a:cubicBezTo>
                    <a:pt x="306" y="89"/>
                    <a:pt x="306" y="89"/>
                    <a:pt x="306" y="89"/>
                  </a:cubicBezTo>
                  <a:cubicBezTo>
                    <a:pt x="426" y="89"/>
                    <a:pt x="523" y="186"/>
                    <a:pt x="523" y="30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sp>
          <p:nvSpPr>
            <p:cNvPr id="232" name="Google Shape;232;p16"/>
            <p:cNvSpPr/>
            <p:nvPr/>
          </p:nvSpPr>
          <p:spPr>
            <a:xfrm flipH="1">
              <a:off x="-12" y="4746925"/>
              <a:ext cx="388387" cy="777246"/>
            </a:xfrm>
            <a:custGeom>
              <a:avLst/>
              <a:gdLst/>
              <a:ahLst/>
              <a:cxnLst/>
              <a:rect l="l" t="t" r="r" b="b"/>
              <a:pathLst>
                <a:path w="416" h="832" extrusionOk="0">
                  <a:moveTo>
                    <a:pt x="0" y="416"/>
                  </a:moveTo>
                  <a:cubicBezTo>
                    <a:pt x="0" y="646"/>
                    <a:pt x="186" y="832"/>
                    <a:pt x="416" y="832"/>
                  </a:cubicBezTo>
                  <a:cubicBezTo>
                    <a:pt x="416" y="0"/>
                    <a:pt x="416" y="0"/>
                    <a:pt x="416" y="0"/>
                  </a:cubicBezTo>
                  <a:cubicBezTo>
                    <a:pt x="186" y="0"/>
                    <a:pt x="0" y="186"/>
                    <a:pt x="0" y="41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pic>
          <p:nvPicPr>
            <p:cNvPr id="233" name="Google Shape;233;p16"/>
            <p:cNvPicPr preferRelativeResize="0"/>
            <p:nvPr/>
          </p:nvPicPr>
          <p:blipFill>
            <a:blip r:embed="rId3">
              <a:alphaModFix/>
            </a:blip>
            <a:stretch>
              <a:fillRect/>
            </a:stretch>
          </p:blipFill>
          <p:spPr>
            <a:xfrm flipH="1">
              <a:off x="478384" y="4746925"/>
              <a:ext cx="2154085" cy="777250"/>
            </a:xfrm>
            <a:prstGeom prst="rect">
              <a:avLst/>
            </a:prstGeom>
            <a:noFill/>
            <a:ln>
              <a:noFill/>
            </a:ln>
          </p:spPr>
        </p:pic>
      </p:grpSp>
      <p:grpSp>
        <p:nvGrpSpPr>
          <p:cNvPr id="234" name="Google Shape;234;p16"/>
          <p:cNvGrpSpPr/>
          <p:nvPr/>
        </p:nvGrpSpPr>
        <p:grpSpPr>
          <a:xfrm>
            <a:off x="-1682632" y="431533"/>
            <a:ext cx="14474067" cy="5399267"/>
            <a:chOff x="-1261974" y="323650"/>
            <a:chExt cx="10855550" cy="4049450"/>
          </a:xfrm>
        </p:grpSpPr>
        <p:sp>
          <p:nvSpPr>
            <p:cNvPr id="235" name="Google Shape;235;p16"/>
            <p:cNvSpPr/>
            <p:nvPr/>
          </p:nvSpPr>
          <p:spPr>
            <a:xfrm rot="5400000" flipH="1">
              <a:off x="8140526" y="916600"/>
              <a:ext cx="2046000" cy="8601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Outfit"/>
                <a:ea typeface="Outfit"/>
                <a:cs typeface="Outfit"/>
                <a:sym typeface="Outfit"/>
              </a:endParaRPr>
            </a:p>
          </p:txBody>
        </p:sp>
        <p:sp>
          <p:nvSpPr>
            <p:cNvPr id="236" name="Google Shape;236;p16"/>
            <p:cNvSpPr/>
            <p:nvPr/>
          </p:nvSpPr>
          <p:spPr>
            <a:xfrm flipH="1">
              <a:off x="-1261974" y="2700600"/>
              <a:ext cx="1672500" cy="16725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Figtree"/>
                <a:ea typeface="Figtree"/>
                <a:cs typeface="Figtree"/>
                <a:sym typeface="Figtree"/>
              </a:endParaRPr>
            </a:p>
          </p:txBody>
        </p:sp>
      </p:grpSp>
    </p:spTree>
    <p:extLst>
      <p:ext uri="{BB962C8B-B14F-4D97-AF65-F5344CB8AC3E}">
        <p14:creationId xmlns:p14="http://schemas.microsoft.com/office/powerpoint/2010/main" val="1081708368"/>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237"/>
        <p:cNvGrpSpPr/>
        <p:nvPr/>
      </p:nvGrpSpPr>
      <p:grpSpPr>
        <a:xfrm>
          <a:off x="0" y="0"/>
          <a:ext cx="0" cy="0"/>
          <a:chOff x="0" y="0"/>
          <a:chExt cx="0" cy="0"/>
        </a:xfrm>
      </p:grpSpPr>
      <p:sp>
        <p:nvSpPr>
          <p:cNvPr id="238" name="Google Shape;238;p17"/>
          <p:cNvSpPr txBox="1">
            <a:spLocks noGrp="1"/>
          </p:cNvSpPr>
          <p:nvPr>
            <p:ph type="title"/>
          </p:nvPr>
        </p:nvSpPr>
        <p:spPr>
          <a:xfrm>
            <a:off x="7558233" y="2080000"/>
            <a:ext cx="3174800" cy="141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r>
              <a:rPr lang="en-US"/>
              <a:t>Click to edit Master title style</a:t>
            </a:r>
            <a:endParaRPr/>
          </a:p>
        </p:txBody>
      </p:sp>
      <p:sp>
        <p:nvSpPr>
          <p:cNvPr id="239" name="Google Shape;239;p17"/>
          <p:cNvSpPr txBox="1">
            <a:spLocks noGrp="1"/>
          </p:cNvSpPr>
          <p:nvPr>
            <p:ph type="subTitle" idx="1"/>
          </p:nvPr>
        </p:nvSpPr>
        <p:spPr>
          <a:xfrm>
            <a:off x="7558233" y="3497600"/>
            <a:ext cx="3174800" cy="1280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r>
              <a:rPr lang="en-US"/>
              <a:t>Click to edit Master subtitle style</a:t>
            </a:r>
            <a:endParaRPr/>
          </a:p>
        </p:txBody>
      </p:sp>
      <p:sp>
        <p:nvSpPr>
          <p:cNvPr id="240" name="Google Shape;240;p17"/>
          <p:cNvSpPr/>
          <p:nvPr/>
        </p:nvSpPr>
        <p:spPr>
          <a:xfrm>
            <a:off x="8061500" y="-603600"/>
            <a:ext cx="2728000" cy="11468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867">
              <a:latin typeface="Outfit"/>
              <a:ea typeface="Outfit"/>
              <a:cs typeface="Outfit"/>
              <a:sym typeface="Outfit"/>
            </a:endParaRPr>
          </a:p>
        </p:txBody>
      </p:sp>
      <p:grpSp>
        <p:nvGrpSpPr>
          <p:cNvPr id="241" name="Google Shape;241;p17"/>
          <p:cNvGrpSpPr/>
          <p:nvPr/>
        </p:nvGrpSpPr>
        <p:grpSpPr>
          <a:xfrm>
            <a:off x="-1275400" y="-176007"/>
            <a:ext cx="13467251" cy="7561440"/>
            <a:chOff x="-956550" y="-132005"/>
            <a:chExt cx="10100438" cy="5671080"/>
          </a:xfrm>
        </p:grpSpPr>
        <p:sp>
          <p:nvSpPr>
            <p:cNvPr id="242" name="Google Shape;242;p17"/>
            <p:cNvSpPr/>
            <p:nvPr/>
          </p:nvSpPr>
          <p:spPr>
            <a:xfrm>
              <a:off x="8603888" y="-132000"/>
              <a:ext cx="540000" cy="5394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sp>
          <p:nvSpPr>
            <p:cNvPr id="243" name="Google Shape;243;p17"/>
            <p:cNvSpPr/>
            <p:nvPr/>
          </p:nvSpPr>
          <p:spPr>
            <a:xfrm>
              <a:off x="-1" y="4736101"/>
              <a:ext cx="913473" cy="461700"/>
            </a:xfrm>
            <a:custGeom>
              <a:avLst/>
              <a:gdLst/>
              <a:ahLst/>
              <a:cxnLst/>
              <a:rect l="l" t="t" r="r" b="b"/>
              <a:pathLst>
                <a:path w="602" h="304" extrusionOk="0">
                  <a:moveTo>
                    <a:pt x="602" y="304"/>
                  </a:moveTo>
                  <a:cubicBezTo>
                    <a:pt x="0" y="304"/>
                    <a:pt x="0" y="304"/>
                    <a:pt x="0" y="304"/>
                  </a:cubicBezTo>
                  <a:cubicBezTo>
                    <a:pt x="0" y="0"/>
                    <a:pt x="0" y="0"/>
                    <a:pt x="0" y="0"/>
                  </a:cubicBezTo>
                  <a:cubicBezTo>
                    <a:pt x="297" y="0"/>
                    <a:pt x="297" y="0"/>
                    <a:pt x="297" y="0"/>
                  </a:cubicBezTo>
                  <a:cubicBezTo>
                    <a:pt x="465" y="0"/>
                    <a:pt x="602" y="136"/>
                    <a:pt x="602" y="30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pic>
          <p:nvPicPr>
            <p:cNvPr id="244" name="Google Shape;244;p17"/>
            <p:cNvPicPr preferRelativeResize="0"/>
            <p:nvPr/>
          </p:nvPicPr>
          <p:blipFill>
            <a:blip r:embed="rId2">
              <a:alphaModFix/>
            </a:blip>
            <a:stretch>
              <a:fillRect/>
            </a:stretch>
          </p:blipFill>
          <p:spPr>
            <a:xfrm>
              <a:off x="-956550" y="-132005"/>
              <a:ext cx="2408868" cy="539400"/>
            </a:xfrm>
            <a:prstGeom prst="rect">
              <a:avLst/>
            </a:prstGeom>
            <a:noFill/>
            <a:ln>
              <a:noFill/>
            </a:ln>
          </p:spPr>
        </p:pic>
        <p:sp>
          <p:nvSpPr>
            <p:cNvPr id="245" name="Google Shape;245;p17"/>
            <p:cNvSpPr/>
            <p:nvPr/>
          </p:nvSpPr>
          <p:spPr>
            <a:xfrm>
              <a:off x="8031779" y="4740176"/>
              <a:ext cx="798000" cy="7989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grpSp>
    </p:spTree>
    <p:extLst>
      <p:ext uri="{BB962C8B-B14F-4D97-AF65-F5344CB8AC3E}">
        <p14:creationId xmlns:p14="http://schemas.microsoft.com/office/powerpoint/2010/main" val="2469700367"/>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246"/>
        <p:cNvGrpSpPr/>
        <p:nvPr/>
      </p:nvGrpSpPr>
      <p:grpSpPr>
        <a:xfrm>
          <a:off x="0" y="0"/>
          <a:ext cx="0" cy="0"/>
          <a:chOff x="0" y="0"/>
          <a:chExt cx="0" cy="0"/>
        </a:xfrm>
      </p:grpSpPr>
      <p:sp>
        <p:nvSpPr>
          <p:cNvPr id="247" name="Google Shape;247;p18"/>
          <p:cNvSpPr txBox="1">
            <a:spLocks noGrp="1"/>
          </p:cNvSpPr>
          <p:nvPr>
            <p:ph type="title"/>
          </p:nvPr>
        </p:nvSpPr>
        <p:spPr>
          <a:xfrm>
            <a:off x="1468000" y="2080000"/>
            <a:ext cx="3174800" cy="141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800"/>
              <a:buNone/>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r>
              <a:rPr lang="en-US"/>
              <a:t>Click to edit Master title style</a:t>
            </a:r>
            <a:endParaRPr/>
          </a:p>
        </p:txBody>
      </p:sp>
      <p:sp>
        <p:nvSpPr>
          <p:cNvPr id="248" name="Google Shape;248;p18"/>
          <p:cNvSpPr txBox="1">
            <a:spLocks noGrp="1"/>
          </p:cNvSpPr>
          <p:nvPr>
            <p:ph type="subTitle" idx="1"/>
          </p:nvPr>
        </p:nvSpPr>
        <p:spPr>
          <a:xfrm>
            <a:off x="1468000" y="3497600"/>
            <a:ext cx="3174800" cy="1280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r>
              <a:rPr lang="en-US"/>
              <a:t>Click to edit Master subtitle style</a:t>
            </a:r>
            <a:endParaRPr/>
          </a:p>
        </p:txBody>
      </p:sp>
      <p:sp>
        <p:nvSpPr>
          <p:cNvPr id="249" name="Google Shape;249;p18"/>
          <p:cNvSpPr/>
          <p:nvPr/>
        </p:nvSpPr>
        <p:spPr>
          <a:xfrm rot="5400000">
            <a:off x="-2434600" y="7106247"/>
            <a:ext cx="4846000" cy="11468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867">
              <a:latin typeface="Outfit"/>
              <a:ea typeface="Outfit"/>
              <a:cs typeface="Outfit"/>
              <a:sym typeface="Outfit"/>
            </a:endParaRPr>
          </a:p>
        </p:txBody>
      </p:sp>
      <p:grpSp>
        <p:nvGrpSpPr>
          <p:cNvPr id="250" name="Google Shape;250;p18"/>
          <p:cNvGrpSpPr/>
          <p:nvPr/>
        </p:nvGrpSpPr>
        <p:grpSpPr>
          <a:xfrm>
            <a:off x="-195092" y="-1207500"/>
            <a:ext cx="12600888" cy="8065499"/>
            <a:chOff x="-146319" y="-905625"/>
            <a:chExt cx="9450666" cy="6049124"/>
          </a:xfrm>
        </p:grpSpPr>
        <p:sp>
          <p:nvSpPr>
            <p:cNvPr id="251" name="Google Shape;251;p18"/>
            <p:cNvSpPr/>
            <p:nvPr/>
          </p:nvSpPr>
          <p:spPr>
            <a:xfrm rot="10800000">
              <a:off x="-146319" y="-10402"/>
              <a:ext cx="567667" cy="676688"/>
            </a:xfrm>
            <a:custGeom>
              <a:avLst/>
              <a:gdLst/>
              <a:ahLst/>
              <a:cxnLst/>
              <a:rect l="l" t="t" r="r" b="b"/>
              <a:pathLst>
                <a:path w="304" h="362" extrusionOk="0">
                  <a:moveTo>
                    <a:pt x="304" y="0"/>
                  </a:moveTo>
                  <a:cubicBezTo>
                    <a:pt x="304" y="362"/>
                    <a:pt x="304" y="362"/>
                    <a:pt x="304" y="362"/>
                  </a:cubicBezTo>
                  <a:cubicBezTo>
                    <a:pt x="0" y="362"/>
                    <a:pt x="0" y="362"/>
                    <a:pt x="0" y="362"/>
                  </a:cubicBezTo>
                  <a:cubicBezTo>
                    <a:pt x="0" y="305"/>
                    <a:pt x="0" y="305"/>
                    <a:pt x="0" y="305"/>
                  </a:cubicBezTo>
                  <a:cubicBezTo>
                    <a:pt x="0" y="137"/>
                    <a:pt x="136" y="0"/>
                    <a:pt x="304"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sp>
          <p:nvSpPr>
            <p:cNvPr id="252" name="Google Shape;252;p18"/>
            <p:cNvSpPr/>
            <p:nvPr/>
          </p:nvSpPr>
          <p:spPr>
            <a:xfrm>
              <a:off x="8736673" y="4575825"/>
              <a:ext cx="567675" cy="567675"/>
            </a:xfrm>
            <a:custGeom>
              <a:avLst/>
              <a:gdLst/>
              <a:ahLst/>
              <a:cxnLst/>
              <a:rect l="l" t="t" r="r" b="b"/>
              <a:pathLst>
                <a:path w="416" h="416" extrusionOk="0">
                  <a:moveTo>
                    <a:pt x="0" y="416"/>
                  </a:moveTo>
                  <a:cubicBezTo>
                    <a:pt x="416" y="416"/>
                    <a:pt x="416" y="416"/>
                    <a:pt x="416" y="416"/>
                  </a:cubicBezTo>
                  <a:cubicBezTo>
                    <a:pt x="416" y="0"/>
                    <a:pt x="416" y="0"/>
                    <a:pt x="416" y="0"/>
                  </a:cubicBezTo>
                  <a:cubicBezTo>
                    <a:pt x="186" y="0"/>
                    <a:pt x="0" y="186"/>
                    <a:pt x="0" y="41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pic>
          <p:nvPicPr>
            <p:cNvPr id="253" name="Google Shape;253;p18"/>
            <p:cNvPicPr preferRelativeResize="0"/>
            <p:nvPr/>
          </p:nvPicPr>
          <p:blipFill>
            <a:blip r:embed="rId2">
              <a:alphaModFix/>
            </a:blip>
            <a:stretch>
              <a:fillRect/>
            </a:stretch>
          </p:blipFill>
          <p:spPr>
            <a:xfrm rot="5400000">
              <a:off x="7757188" y="59789"/>
              <a:ext cx="2487926" cy="557100"/>
            </a:xfrm>
            <a:prstGeom prst="rect">
              <a:avLst/>
            </a:prstGeom>
            <a:noFill/>
            <a:ln>
              <a:noFill/>
            </a:ln>
          </p:spPr>
        </p:pic>
      </p:grpSp>
    </p:spTree>
    <p:extLst>
      <p:ext uri="{BB962C8B-B14F-4D97-AF65-F5344CB8AC3E}">
        <p14:creationId xmlns:p14="http://schemas.microsoft.com/office/powerpoint/2010/main" val="182497996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54"/>
        <p:cNvGrpSpPr/>
        <p:nvPr/>
      </p:nvGrpSpPr>
      <p:grpSpPr>
        <a:xfrm>
          <a:off x="0" y="0"/>
          <a:ext cx="0" cy="0"/>
          <a:chOff x="0" y="0"/>
          <a:chExt cx="0" cy="0"/>
        </a:xfrm>
      </p:grpSpPr>
      <p:sp>
        <p:nvSpPr>
          <p:cNvPr id="255" name="Google Shape;255;p19"/>
          <p:cNvSpPr txBox="1">
            <a:spLocks noGrp="1"/>
          </p:cNvSpPr>
          <p:nvPr>
            <p:ph type="title"/>
          </p:nvPr>
        </p:nvSpPr>
        <p:spPr>
          <a:xfrm>
            <a:off x="960000" y="6949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256" name="Google Shape;256;p19"/>
          <p:cNvSpPr txBox="1">
            <a:spLocks noGrp="1"/>
          </p:cNvSpPr>
          <p:nvPr>
            <p:ph type="subTitle" idx="1"/>
          </p:nvPr>
        </p:nvSpPr>
        <p:spPr>
          <a:xfrm>
            <a:off x="6424981" y="3381800"/>
            <a:ext cx="4058400" cy="1666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57" name="Google Shape;257;p19"/>
          <p:cNvSpPr txBox="1">
            <a:spLocks noGrp="1"/>
          </p:cNvSpPr>
          <p:nvPr>
            <p:ph type="subTitle" idx="2"/>
          </p:nvPr>
        </p:nvSpPr>
        <p:spPr>
          <a:xfrm>
            <a:off x="1708584" y="3381800"/>
            <a:ext cx="4058400" cy="1666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58" name="Google Shape;258;p19"/>
          <p:cNvSpPr txBox="1">
            <a:spLocks noGrp="1"/>
          </p:cNvSpPr>
          <p:nvPr>
            <p:ph type="subTitle" idx="3"/>
          </p:nvPr>
        </p:nvSpPr>
        <p:spPr>
          <a:xfrm>
            <a:off x="1708584" y="2727033"/>
            <a:ext cx="4058400" cy="65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Black"/>
              <a:buNone/>
              <a:defRPr sz="2667">
                <a:solidFill>
                  <a:schemeClr val="dk1"/>
                </a:solidFill>
                <a:latin typeface="Figtree Black"/>
                <a:ea typeface="Figtree Black"/>
                <a:cs typeface="Figtree Black"/>
                <a:sym typeface="Figtree Black"/>
              </a:defRPr>
            </a:lvl1pPr>
            <a:lvl2pPr lvl="1" algn="ctr"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2pPr>
            <a:lvl3pPr lvl="2" algn="ctr"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3pPr>
            <a:lvl4pPr lvl="3" algn="ctr"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4pPr>
            <a:lvl5pPr lvl="4" algn="ctr"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5pPr>
            <a:lvl6pPr lvl="5" algn="ctr"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6pPr>
            <a:lvl7pPr lvl="6" algn="ctr"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7pPr>
            <a:lvl8pPr lvl="7" algn="ctr"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8pPr>
            <a:lvl9pPr lvl="8" algn="ctr"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9pPr>
          </a:lstStyle>
          <a:p>
            <a:r>
              <a:rPr lang="en-US"/>
              <a:t>Click to edit Master subtitle style</a:t>
            </a:r>
            <a:endParaRPr/>
          </a:p>
        </p:txBody>
      </p:sp>
      <p:sp>
        <p:nvSpPr>
          <p:cNvPr id="259" name="Google Shape;259;p19"/>
          <p:cNvSpPr txBox="1">
            <a:spLocks noGrp="1"/>
          </p:cNvSpPr>
          <p:nvPr>
            <p:ph type="subTitle" idx="4"/>
          </p:nvPr>
        </p:nvSpPr>
        <p:spPr>
          <a:xfrm>
            <a:off x="6425017" y="2727033"/>
            <a:ext cx="4058400" cy="65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Black"/>
              <a:buNone/>
              <a:defRPr sz="2667">
                <a:solidFill>
                  <a:schemeClr val="dk1"/>
                </a:solidFill>
                <a:latin typeface="Figtree Black"/>
                <a:ea typeface="Figtree Black"/>
                <a:cs typeface="Figtree Black"/>
                <a:sym typeface="Figtree Black"/>
              </a:defRPr>
            </a:lvl1pPr>
            <a:lvl2pPr lvl="1" algn="ctr"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2pPr>
            <a:lvl3pPr lvl="2" algn="ctr"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3pPr>
            <a:lvl4pPr lvl="3" algn="ctr"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4pPr>
            <a:lvl5pPr lvl="4" algn="ctr"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5pPr>
            <a:lvl6pPr lvl="5" algn="ctr"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6pPr>
            <a:lvl7pPr lvl="6" algn="ctr"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7pPr>
            <a:lvl8pPr lvl="7" algn="ctr"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8pPr>
            <a:lvl9pPr lvl="8" algn="ctr"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9pPr>
          </a:lstStyle>
          <a:p>
            <a:r>
              <a:rPr lang="en-US"/>
              <a:t>Click to edit Master subtitle style</a:t>
            </a:r>
            <a:endParaRPr/>
          </a:p>
        </p:txBody>
      </p:sp>
      <p:grpSp>
        <p:nvGrpSpPr>
          <p:cNvPr id="260" name="Google Shape;260;p19"/>
          <p:cNvGrpSpPr/>
          <p:nvPr/>
        </p:nvGrpSpPr>
        <p:grpSpPr>
          <a:xfrm>
            <a:off x="-957565" y="-786822"/>
            <a:ext cx="13703028" cy="8166823"/>
            <a:chOff x="-718174" y="-590117"/>
            <a:chExt cx="10277271" cy="6125117"/>
          </a:xfrm>
        </p:grpSpPr>
        <p:pic>
          <p:nvPicPr>
            <p:cNvPr id="261" name="Google Shape;261;p19"/>
            <p:cNvPicPr preferRelativeResize="0"/>
            <p:nvPr/>
          </p:nvPicPr>
          <p:blipFill>
            <a:blip r:embed="rId2">
              <a:alphaModFix/>
            </a:blip>
            <a:stretch>
              <a:fillRect/>
            </a:stretch>
          </p:blipFill>
          <p:spPr>
            <a:xfrm rot="10800000" flipH="1">
              <a:off x="6201192" y="-260962"/>
              <a:ext cx="2222800" cy="802025"/>
            </a:xfrm>
            <a:prstGeom prst="rect">
              <a:avLst/>
            </a:prstGeom>
            <a:noFill/>
            <a:ln>
              <a:noFill/>
            </a:ln>
          </p:spPr>
        </p:pic>
        <p:sp>
          <p:nvSpPr>
            <p:cNvPr id="262" name="Google Shape;262;p19"/>
            <p:cNvSpPr/>
            <p:nvPr/>
          </p:nvSpPr>
          <p:spPr>
            <a:xfrm flipH="1">
              <a:off x="8761097" y="-259399"/>
              <a:ext cx="798000" cy="7989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sp>
          <p:nvSpPr>
            <p:cNvPr id="263" name="Google Shape;263;p19"/>
            <p:cNvSpPr/>
            <p:nvPr/>
          </p:nvSpPr>
          <p:spPr>
            <a:xfrm rot="-5400000" flipH="1">
              <a:off x="7951851" y="4342838"/>
              <a:ext cx="798899" cy="1585423"/>
            </a:xfrm>
            <a:custGeom>
              <a:avLst/>
              <a:gdLst/>
              <a:ahLst/>
              <a:cxnLst/>
              <a:rect l="l" t="t" r="r" b="b"/>
              <a:pathLst>
                <a:path w="1099" h="2181" extrusionOk="0">
                  <a:moveTo>
                    <a:pt x="1099" y="548"/>
                  </a:moveTo>
                  <a:lnTo>
                    <a:pt x="548" y="0"/>
                  </a:lnTo>
                  <a:lnTo>
                    <a:pt x="0" y="548"/>
                  </a:lnTo>
                  <a:lnTo>
                    <a:pt x="540" y="1089"/>
                  </a:lnTo>
                  <a:lnTo>
                    <a:pt x="0" y="1632"/>
                  </a:lnTo>
                  <a:lnTo>
                    <a:pt x="548" y="2181"/>
                  </a:lnTo>
                  <a:lnTo>
                    <a:pt x="1099" y="1632"/>
                  </a:lnTo>
                  <a:lnTo>
                    <a:pt x="558" y="1089"/>
                  </a:lnTo>
                  <a:lnTo>
                    <a:pt x="1099" y="54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sp>
          <p:nvSpPr>
            <p:cNvPr id="264" name="Google Shape;264;p19"/>
            <p:cNvSpPr/>
            <p:nvPr/>
          </p:nvSpPr>
          <p:spPr>
            <a:xfrm flipH="1">
              <a:off x="-718174" y="-590117"/>
              <a:ext cx="1128699" cy="1129616"/>
            </a:xfrm>
            <a:custGeom>
              <a:avLst/>
              <a:gdLst/>
              <a:ahLst/>
              <a:cxnLst/>
              <a:rect l="l" t="t" r="r" b="b"/>
              <a:pathLst>
                <a:path w="612" h="612" extrusionOk="0">
                  <a:moveTo>
                    <a:pt x="0" y="0"/>
                  </a:moveTo>
                  <a:cubicBezTo>
                    <a:pt x="0" y="612"/>
                    <a:pt x="0" y="612"/>
                    <a:pt x="0" y="612"/>
                  </a:cubicBezTo>
                  <a:cubicBezTo>
                    <a:pt x="612" y="612"/>
                    <a:pt x="612" y="612"/>
                    <a:pt x="612" y="612"/>
                  </a:cubicBezTo>
                  <a:cubicBezTo>
                    <a:pt x="612" y="0"/>
                    <a:pt x="612" y="0"/>
                    <a:pt x="612" y="0"/>
                  </a:cubicBezTo>
                  <a:lnTo>
                    <a:pt x="0" y="0"/>
                  </a:lnTo>
                  <a:close/>
                  <a:moveTo>
                    <a:pt x="523" y="306"/>
                  </a:moveTo>
                  <a:cubicBezTo>
                    <a:pt x="523" y="426"/>
                    <a:pt x="426" y="524"/>
                    <a:pt x="306" y="524"/>
                  </a:cubicBezTo>
                  <a:cubicBezTo>
                    <a:pt x="306" y="524"/>
                    <a:pt x="306" y="524"/>
                    <a:pt x="306" y="524"/>
                  </a:cubicBezTo>
                  <a:cubicBezTo>
                    <a:pt x="186" y="524"/>
                    <a:pt x="89" y="426"/>
                    <a:pt x="89" y="306"/>
                  </a:cubicBezTo>
                  <a:cubicBezTo>
                    <a:pt x="89" y="306"/>
                    <a:pt x="89" y="306"/>
                    <a:pt x="89" y="306"/>
                  </a:cubicBezTo>
                  <a:cubicBezTo>
                    <a:pt x="89" y="186"/>
                    <a:pt x="186" y="89"/>
                    <a:pt x="306" y="89"/>
                  </a:cubicBezTo>
                  <a:cubicBezTo>
                    <a:pt x="306" y="89"/>
                    <a:pt x="306" y="89"/>
                    <a:pt x="306" y="89"/>
                  </a:cubicBezTo>
                  <a:cubicBezTo>
                    <a:pt x="426" y="89"/>
                    <a:pt x="523" y="186"/>
                    <a:pt x="523" y="30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sp>
          <p:nvSpPr>
            <p:cNvPr id="265" name="Google Shape;265;p19"/>
            <p:cNvSpPr/>
            <p:nvPr/>
          </p:nvSpPr>
          <p:spPr>
            <a:xfrm flipH="1">
              <a:off x="-12" y="4746925"/>
              <a:ext cx="388387" cy="777246"/>
            </a:xfrm>
            <a:custGeom>
              <a:avLst/>
              <a:gdLst/>
              <a:ahLst/>
              <a:cxnLst/>
              <a:rect l="l" t="t" r="r" b="b"/>
              <a:pathLst>
                <a:path w="416" h="832" extrusionOk="0">
                  <a:moveTo>
                    <a:pt x="0" y="416"/>
                  </a:moveTo>
                  <a:cubicBezTo>
                    <a:pt x="0" y="646"/>
                    <a:pt x="186" y="832"/>
                    <a:pt x="416" y="832"/>
                  </a:cubicBezTo>
                  <a:cubicBezTo>
                    <a:pt x="416" y="0"/>
                    <a:pt x="416" y="0"/>
                    <a:pt x="416" y="0"/>
                  </a:cubicBezTo>
                  <a:cubicBezTo>
                    <a:pt x="186" y="0"/>
                    <a:pt x="0" y="186"/>
                    <a:pt x="0" y="41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pic>
          <p:nvPicPr>
            <p:cNvPr id="266" name="Google Shape;266;p19"/>
            <p:cNvPicPr preferRelativeResize="0"/>
            <p:nvPr/>
          </p:nvPicPr>
          <p:blipFill>
            <a:blip r:embed="rId3">
              <a:alphaModFix/>
            </a:blip>
            <a:stretch>
              <a:fillRect/>
            </a:stretch>
          </p:blipFill>
          <p:spPr>
            <a:xfrm flipH="1">
              <a:off x="478384" y="4746925"/>
              <a:ext cx="2154085" cy="777250"/>
            </a:xfrm>
            <a:prstGeom prst="rect">
              <a:avLst/>
            </a:prstGeom>
            <a:noFill/>
            <a:ln>
              <a:noFill/>
            </a:ln>
          </p:spPr>
        </p:pic>
      </p:grpSp>
      <p:grpSp>
        <p:nvGrpSpPr>
          <p:cNvPr id="267" name="Google Shape;267;p19"/>
          <p:cNvGrpSpPr/>
          <p:nvPr/>
        </p:nvGrpSpPr>
        <p:grpSpPr>
          <a:xfrm>
            <a:off x="-1682632" y="431533"/>
            <a:ext cx="14474067" cy="5399267"/>
            <a:chOff x="-1261974" y="323650"/>
            <a:chExt cx="10855550" cy="4049450"/>
          </a:xfrm>
        </p:grpSpPr>
        <p:sp>
          <p:nvSpPr>
            <p:cNvPr id="268" name="Google Shape;268;p19"/>
            <p:cNvSpPr/>
            <p:nvPr/>
          </p:nvSpPr>
          <p:spPr>
            <a:xfrm rot="5400000" flipH="1">
              <a:off x="8140526" y="916600"/>
              <a:ext cx="2046000" cy="8601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Outfit"/>
                <a:ea typeface="Outfit"/>
                <a:cs typeface="Outfit"/>
                <a:sym typeface="Outfit"/>
              </a:endParaRPr>
            </a:p>
          </p:txBody>
        </p:sp>
        <p:sp>
          <p:nvSpPr>
            <p:cNvPr id="269" name="Google Shape;269;p19"/>
            <p:cNvSpPr/>
            <p:nvPr/>
          </p:nvSpPr>
          <p:spPr>
            <a:xfrm flipH="1">
              <a:off x="-1261974" y="2700600"/>
              <a:ext cx="1672500" cy="16725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Figtree"/>
                <a:ea typeface="Figtree"/>
                <a:cs typeface="Figtree"/>
                <a:sym typeface="Figtree"/>
              </a:endParaRPr>
            </a:p>
          </p:txBody>
        </p:sp>
      </p:grpSp>
    </p:spTree>
    <p:extLst>
      <p:ext uri="{BB962C8B-B14F-4D97-AF65-F5344CB8AC3E}">
        <p14:creationId xmlns:p14="http://schemas.microsoft.com/office/powerpoint/2010/main" val="8898870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Four columns">
  <p:cSld name="Four columns">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xfrm rot="-5400000">
            <a:off x="-1439833" y="3104167"/>
            <a:ext cx="5419200" cy="637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103" name="Google Shape;103;p19"/>
          <p:cNvSpPr txBox="1">
            <a:spLocks noGrp="1"/>
          </p:cNvSpPr>
          <p:nvPr>
            <p:ph type="subTitle" idx="1"/>
          </p:nvPr>
        </p:nvSpPr>
        <p:spPr>
          <a:xfrm>
            <a:off x="4796511" y="809500"/>
            <a:ext cx="30648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04" name="Google Shape;104;p19"/>
          <p:cNvSpPr txBox="1">
            <a:spLocks noGrp="1"/>
          </p:cNvSpPr>
          <p:nvPr>
            <p:ph type="body" idx="2"/>
          </p:nvPr>
        </p:nvSpPr>
        <p:spPr>
          <a:xfrm>
            <a:off x="4796031" y="1199677"/>
            <a:ext cx="30648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05" name="Google Shape;105;p19"/>
          <p:cNvSpPr txBox="1">
            <a:spLocks noGrp="1"/>
          </p:cNvSpPr>
          <p:nvPr>
            <p:ph type="subTitle" idx="3"/>
          </p:nvPr>
        </p:nvSpPr>
        <p:spPr>
          <a:xfrm>
            <a:off x="3513813" y="2194967"/>
            <a:ext cx="30648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06" name="Google Shape;106;p19"/>
          <p:cNvSpPr txBox="1">
            <a:spLocks noGrp="1"/>
          </p:cNvSpPr>
          <p:nvPr>
            <p:ph type="body" idx="4"/>
          </p:nvPr>
        </p:nvSpPr>
        <p:spPr>
          <a:xfrm>
            <a:off x="3513333" y="2585144"/>
            <a:ext cx="30648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07" name="Google Shape;107;p19"/>
          <p:cNvSpPr txBox="1">
            <a:spLocks noGrp="1"/>
          </p:cNvSpPr>
          <p:nvPr>
            <p:ph type="subTitle" idx="5"/>
          </p:nvPr>
        </p:nvSpPr>
        <p:spPr>
          <a:xfrm>
            <a:off x="3514056" y="3580433"/>
            <a:ext cx="30648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08" name="Google Shape;108;p19"/>
          <p:cNvSpPr txBox="1">
            <a:spLocks noGrp="1"/>
          </p:cNvSpPr>
          <p:nvPr>
            <p:ph type="body" idx="6"/>
          </p:nvPr>
        </p:nvSpPr>
        <p:spPr>
          <a:xfrm>
            <a:off x="3513575" y="3970611"/>
            <a:ext cx="30648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09" name="Google Shape;109;p19"/>
          <p:cNvSpPr txBox="1">
            <a:spLocks noGrp="1"/>
          </p:cNvSpPr>
          <p:nvPr>
            <p:ph type="subTitle" idx="7"/>
          </p:nvPr>
        </p:nvSpPr>
        <p:spPr>
          <a:xfrm>
            <a:off x="4796269" y="4965900"/>
            <a:ext cx="30648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10" name="Google Shape;110;p19"/>
          <p:cNvSpPr txBox="1">
            <a:spLocks noGrp="1"/>
          </p:cNvSpPr>
          <p:nvPr>
            <p:ph type="body" idx="8"/>
          </p:nvPr>
        </p:nvSpPr>
        <p:spPr>
          <a:xfrm>
            <a:off x="4795788" y="5356077"/>
            <a:ext cx="30648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212211071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270"/>
        <p:cNvGrpSpPr/>
        <p:nvPr/>
      </p:nvGrpSpPr>
      <p:grpSpPr>
        <a:xfrm>
          <a:off x="0" y="0"/>
          <a:ext cx="0" cy="0"/>
          <a:chOff x="0" y="0"/>
          <a:chExt cx="0" cy="0"/>
        </a:xfrm>
      </p:grpSpPr>
      <p:sp>
        <p:nvSpPr>
          <p:cNvPr id="271" name="Google Shape;271;p20"/>
          <p:cNvSpPr txBox="1">
            <a:spLocks noGrp="1"/>
          </p:cNvSpPr>
          <p:nvPr>
            <p:ph type="title"/>
          </p:nvPr>
        </p:nvSpPr>
        <p:spPr>
          <a:xfrm>
            <a:off x="960000" y="6949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272" name="Google Shape;272;p20"/>
          <p:cNvSpPr txBox="1">
            <a:spLocks noGrp="1"/>
          </p:cNvSpPr>
          <p:nvPr>
            <p:ph type="subTitle" idx="1"/>
          </p:nvPr>
        </p:nvSpPr>
        <p:spPr>
          <a:xfrm>
            <a:off x="6597008" y="1863333"/>
            <a:ext cx="4054400" cy="26448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73" name="Google Shape;273;p20"/>
          <p:cNvSpPr txBox="1">
            <a:spLocks noGrp="1"/>
          </p:cNvSpPr>
          <p:nvPr>
            <p:ph type="subTitle" idx="2"/>
          </p:nvPr>
        </p:nvSpPr>
        <p:spPr>
          <a:xfrm>
            <a:off x="1540600" y="1863333"/>
            <a:ext cx="4054400" cy="26448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grpSp>
        <p:nvGrpSpPr>
          <p:cNvPr id="274" name="Google Shape;274;p20"/>
          <p:cNvGrpSpPr/>
          <p:nvPr/>
        </p:nvGrpSpPr>
        <p:grpSpPr>
          <a:xfrm>
            <a:off x="959986" y="5486035"/>
            <a:ext cx="11232015" cy="1065199"/>
            <a:chOff x="719989" y="4114526"/>
            <a:chExt cx="8424011" cy="798899"/>
          </a:xfrm>
        </p:grpSpPr>
        <p:sp>
          <p:nvSpPr>
            <p:cNvPr id="275" name="Google Shape;275;p20"/>
            <p:cNvSpPr/>
            <p:nvPr/>
          </p:nvSpPr>
          <p:spPr>
            <a:xfrm rot="5400000">
              <a:off x="1113251" y="3721263"/>
              <a:ext cx="798899" cy="1585423"/>
            </a:xfrm>
            <a:custGeom>
              <a:avLst/>
              <a:gdLst/>
              <a:ahLst/>
              <a:cxnLst/>
              <a:rect l="l" t="t" r="r" b="b"/>
              <a:pathLst>
                <a:path w="1099" h="2181" extrusionOk="0">
                  <a:moveTo>
                    <a:pt x="1099" y="548"/>
                  </a:moveTo>
                  <a:lnTo>
                    <a:pt x="548" y="0"/>
                  </a:lnTo>
                  <a:lnTo>
                    <a:pt x="0" y="548"/>
                  </a:lnTo>
                  <a:lnTo>
                    <a:pt x="540" y="1089"/>
                  </a:lnTo>
                  <a:lnTo>
                    <a:pt x="0" y="1632"/>
                  </a:lnTo>
                  <a:lnTo>
                    <a:pt x="548" y="2181"/>
                  </a:lnTo>
                  <a:lnTo>
                    <a:pt x="1099" y="1632"/>
                  </a:lnTo>
                  <a:lnTo>
                    <a:pt x="558" y="1089"/>
                  </a:lnTo>
                  <a:lnTo>
                    <a:pt x="1099" y="548"/>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sp>
          <p:nvSpPr>
            <p:cNvPr id="276" name="Google Shape;276;p20"/>
            <p:cNvSpPr/>
            <p:nvPr/>
          </p:nvSpPr>
          <p:spPr>
            <a:xfrm>
              <a:off x="8755613" y="4125350"/>
              <a:ext cx="388387" cy="777246"/>
            </a:xfrm>
            <a:custGeom>
              <a:avLst/>
              <a:gdLst/>
              <a:ahLst/>
              <a:cxnLst/>
              <a:rect l="l" t="t" r="r" b="b"/>
              <a:pathLst>
                <a:path w="416" h="832" extrusionOk="0">
                  <a:moveTo>
                    <a:pt x="0" y="416"/>
                  </a:moveTo>
                  <a:cubicBezTo>
                    <a:pt x="0" y="646"/>
                    <a:pt x="186" y="832"/>
                    <a:pt x="416" y="832"/>
                  </a:cubicBezTo>
                  <a:cubicBezTo>
                    <a:pt x="416" y="0"/>
                    <a:pt x="416" y="0"/>
                    <a:pt x="416" y="0"/>
                  </a:cubicBezTo>
                  <a:cubicBezTo>
                    <a:pt x="186" y="0"/>
                    <a:pt x="0" y="186"/>
                    <a:pt x="0" y="41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pic>
          <p:nvPicPr>
            <p:cNvPr id="277" name="Google Shape;277;p20"/>
            <p:cNvPicPr preferRelativeResize="0"/>
            <p:nvPr/>
          </p:nvPicPr>
          <p:blipFill>
            <a:blip r:embed="rId2">
              <a:alphaModFix/>
            </a:blip>
            <a:stretch>
              <a:fillRect/>
            </a:stretch>
          </p:blipFill>
          <p:spPr>
            <a:xfrm>
              <a:off x="6511520" y="4125350"/>
              <a:ext cx="2154085" cy="777250"/>
            </a:xfrm>
            <a:prstGeom prst="rect">
              <a:avLst/>
            </a:prstGeom>
            <a:noFill/>
            <a:ln>
              <a:noFill/>
            </a:ln>
          </p:spPr>
        </p:pic>
      </p:grpSp>
      <p:grpSp>
        <p:nvGrpSpPr>
          <p:cNvPr id="278" name="Google Shape;278;p20"/>
          <p:cNvGrpSpPr/>
          <p:nvPr/>
        </p:nvGrpSpPr>
        <p:grpSpPr>
          <a:xfrm>
            <a:off x="-1437633" y="-427466"/>
            <a:ext cx="14161167" cy="8488500"/>
            <a:chOff x="-1078225" y="-320600"/>
            <a:chExt cx="10620875" cy="6366375"/>
          </a:xfrm>
        </p:grpSpPr>
        <p:sp>
          <p:nvSpPr>
            <p:cNvPr id="279" name="Google Shape;279;p20"/>
            <p:cNvSpPr/>
            <p:nvPr/>
          </p:nvSpPr>
          <p:spPr>
            <a:xfrm>
              <a:off x="7870150" y="4373275"/>
              <a:ext cx="1672500" cy="16725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Figtree"/>
                <a:ea typeface="Figtree"/>
                <a:cs typeface="Figtree"/>
                <a:sym typeface="Figtree"/>
              </a:endParaRPr>
            </a:p>
          </p:txBody>
        </p:sp>
        <p:sp>
          <p:nvSpPr>
            <p:cNvPr id="280" name="Google Shape;280;p20"/>
            <p:cNvSpPr/>
            <p:nvPr/>
          </p:nvSpPr>
          <p:spPr>
            <a:xfrm>
              <a:off x="-1078225" y="-320600"/>
              <a:ext cx="2046000" cy="8601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Outfit"/>
                <a:ea typeface="Outfit"/>
                <a:cs typeface="Outfit"/>
                <a:sym typeface="Outfit"/>
              </a:endParaRPr>
            </a:p>
          </p:txBody>
        </p:sp>
      </p:grpSp>
    </p:spTree>
    <p:extLst>
      <p:ext uri="{BB962C8B-B14F-4D97-AF65-F5344CB8AC3E}">
        <p14:creationId xmlns:p14="http://schemas.microsoft.com/office/powerpoint/2010/main" val="260252608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81"/>
        <p:cNvGrpSpPr/>
        <p:nvPr/>
      </p:nvGrpSpPr>
      <p:grpSpPr>
        <a:xfrm>
          <a:off x="0" y="0"/>
          <a:ext cx="0" cy="0"/>
          <a:chOff x="0" y="0"/>
          <a:chExt cx="0" cy="0"/>
        </a:xfrm>
      </p:grpSpPr>
      <p:sp>
        <p:nvSpPr>
          <p:cNvPr id="282" name="Google Shape;282;p21"/>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283" name="Google Shape;283;p21"/>
          <p:cNvSpPr txBox="1">
            <a:spLocks noGrp="1"/>
          </p:cNvSpPr>
          <p:nvPr>
            <p:ph type="subTitle" idx="1"/>
          </p:nvPr>
        </p:nvSpPr>
        <p:spPr>
          <a:xfrm>
            <a:off x="1032200" y="3176933"/>
            <a:ext cx="3030800" cy="172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84" name="Google Shape;284;p21"/>
          <p:cNvSpPr txBox="1">
            <a:spLocks noGrp="1"/>
          </p:cNvSpPr>
          <p:nvPr>
            <p:ph type="subTitle" idx="2"/>
          </p:nvPr>
        </p:nvSpPr>
        <p:spPr>
          <a:xfrm>
            <a:off x="4580600" y="3176933"/>
            <a:ext cx="3030800" cy="172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85" name="Google Shape;285;p21"/>
          <p:cNvSpPr txBox="1">
            <a:spLocks noGrp="1"/>
          </p:cNvSpPr>
          <p:nvPr>
            <p:ph type="subTitle" idx="3"/>
          </p:nvPr>
        </p:nvSpPr>
        <p:spPr>
          <a:xfrm>
            <a:off x="8129008" y="3176933"/>
            <a:ext cx="3030800" cy="172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86" name="Google Shape;286;p21"/>
          <p:cNvSpPr txBox="1">
            <a:spLocks noGrp="1"/>
          </p:cNvSpPr>
          <p:nvPr>
            <p:ph type="subTitle" idx="4"/>
          </p:nvPr>
        </p:nvSpPr>
        <p:spPr>
          <a:xfrm>
            <a:off x="1032184" y="2565033"/>
            <a:ext cx="3030800" cy="612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Figtree Black"/>
              <a:buNone/>
              <a:defRPr sz="2667">
                <a:solidFill>
                  <a:schemeClr val="dk1"/>
                </a:solidFill>
                <a:latin typeface="Figtree Black"/>
                <a:ea typeface="Figtree Black"/>
                <a:cs typeface="Figtree Black"/>
                <a:sym typeface="Figtree Black"/>
              </a:defRPr>
            </a:lvl1pPr>
            <a:lvl2pPr lvl="1" algn="ctr"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2pPr>
            <a:lvl3pPr lvl="2" algn="ctr"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3pPr>
            <a:lvl4pPr lvl="3" algn="ctr"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4pPr>
            <a:lvl5pPr lvl="4" algn="ctr"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5pPr>
            <a:lvl6pPr lvl="5" algn="ctr"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6pPr>
            <a:lvl7pPr lvl="6" algn="ctr"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7pPr>
            <a:lvl8pPr lvl="7" algn="ctr"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8pPr>
            <a:lvl9pPr lvl="8" algn="ctr"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9pPr>
          </a:lstStyle>
          <a:p>
            <a:r>
              <a:rPr lang="en-US"/>
              <a:t>Click to edit Master subtitle style</a:t>
            </a:r>
            <a:endParaRPr/>
          </a:p>
        </p:txBody>
      </p:sp>
      <p:sp>
        <p:nvSpPr>
          <p:cNvPr id="287" name="Google Shape;287;p21"/>
          <p:cNvSpPr txBox="1">
            <a:spLocks noGrp="1"/>
          </p:cNvSpPr>
          <p:nvPr>
            <p:ph type="subTitle" idx="5"/>
          </p:nvPr>
        </p:nvSpPr>
        <p:spPr>
          <a:xfrm>
            <a:off x="4580597" y="2565033"/>
            <a:ext cx="3030800" cy="612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Figtree Black"/>
              <a:buNone/>
              <a:defRPr sz="2667">
                <a:solidFill>
                  <a:schemeClr val="dk1"/>
                </a:solidFill>
                <a:latin typeface="Figtree Black"/>
                <a:ea typeface="Figtree Black"/>
                <a:cs typeface="Figtree Black"/>
                <a:sym typeface="Figtree Black"/>
              </a:defRPr>
            </a:lvl1pPr>
            <a:lvl2pPr lvl="1" algn="ctr"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2pPr>
            <a:lvl3pPr lvl="2" algn="ctr"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3pPr>
            <a:lvl4pPr lvl="3" algn="ctr"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4pPr>
            <a:lvl5pPr lvl="4" algn="ctr"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5pPr>
            <a:lvl6pPr lvl="5" algn="ctr"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6pPr>
            <a:lvl7pPr lvl="6" algn="ctr"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7pPr>
            <a:lvl8pPr lvl="7" algn="ctr"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8pPr>
            <a:lvl9pPr lvl="8" algn="ctr"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9pPr>
          </a:lstStyle>
          <a:p>
            <a:r>
              <a:rPr lang="en-US"/>
              <a:t>Click to edit Master subtitle style</a:t>
            </a:r>
            <a:endParaRPr/>
          </a:p>
        </p:txBody>
      </p:sp>
      <p:sp>
        <p:nvSpPr>
          <p:cNvPr id="288" name="Google Shape;288;p21"/>
          <p:cNvSpPr txBox="1">
            <a:spLocks noGrp="1"/>
          </p:cNvSpPr>
          <p:nvPr>
            <p:ph type="subTitle" idx="6"/>
          </p:nvPr>
        </p:nvSpPr>
        <p:spPr>
          <a:xfrm>
            <a:off x="8129011" y="2565033"/>
            <a:ext cx="3030800" cy="612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Figtree Black"/>
              <a:buNone/>
              <a:defRPr sz="2667">
                <a:solidFill>
                  <a:schemeClr val="dk1"/>
                </a:solidFill>
                <a:latin typeface="Figtree Black"/>
                <a:ea typeface="Figtree Black"/>
                <a:cs typeface="Figtree Black"/>
                <a:sym typeface="Figtree Black"/>
              </a:defRPr>
            </a:lvl1pPr>
            <a:lvl2pPr lvl="1" algn="ctr"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2pPr>
            <a:lvl3pPr lvl="2" algn="ctr"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3pPr>
            <a:lvl4pPr lvl="3" algn="ctr"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4pPr>
            <a:lvl5pPr lvl="4" algn="ctr"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5pPr>
            <a:lvl6pPr lvl="5" algn="ctr"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6pPr>
            <a:lvl7pPr lvl="6" algn="ctr"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7pPr>
            <a:lvl8pPr lvl="7" algn="ctr"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8pPr>
            <a:lvl9pPr lvl="8" algn="ctr" rtl="0">
              <a:lnSpc>
                <a:spcPct val="100000"/>
              </a:lnSpc>
              <a:spcBef>
                <a:spcPts val="0"/>
              </a:spcBef>
              <a:spcAft>
                <a:spcPts val="0"/>
              </a:spcAft>
              <a:buSzPts val="2400"/>
              <a:buFont typeface="Figtree Black"/>
              <a:buNone/>
              <a:defRPr sz="3200">
                <a:latin typeface="Figtree Black"/>
                <a:ea typeface="Figtree Black"/>
                <a:cs typeface="Figtree Black"/>
                <a:sym typeface="Figtree Black"/>
              </a:defRPr>
            </a:lvl9pPr>
          </a:lstStyle>
          <a:p>
            <a:r>
              <a:rPr lang="en-US"/>
              <a:t>Click to edit Master subtitle style</a:t>
            </a:r>
            <a:endParaRPr/>
          </a:p>
        </p:txBody>
      </p:sp>
      <p:sp>
        <p:nvSpPr>
          <p:cNvPr id="289" name="Google Shape;289;p21"/>
          <p:cNvSpPr/>
          <p:nvPr/>
        </p:nvSpPr>
        <p:spPr>
          <a:xfrm>
            <a:off x="476667" y="6138680"/>
            <a:ext cx="4846000" cy="11468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867">
              <a:latin typeface="Outfit"/>
              <a:ea typeface="Outfit"/>
              <a:cs typeface="Outfit"/>
              <a:sym typeface="Outfit"/>
            </a:endParaRPr>
          </a:p>
        </p:txBody>
      </p:sp>
      <p:grpSp>
        <p:nvGrpSpPr>
          <p:cNvPr id="290" name="Google Shape;290;p21"/>
          <p:cNvGrpSpPr/>
          <p:nvPr/>
        </p:nvGrpSpPr>
        <p:grpSpPr>
          <a:xfrm>
            <a:off x="-195092" y="-1207500"/>
            <a:ext cx="12600888" cy="8065499"/>
            <a:chOff x="-146319" y="-905625"/>
            <a:chExt cx="9450666" cy="6049124"/>
          </a:xfrm>
        </p:grpSpPr>
        <p:sp>
          <p:nvSpPr>
            <p:cNvPr id="291" name="Google Shape;291;p21"/>
            <p:cNvSpPr/>
            <p:nvPr/>
          </p:nvSpPr>
          <p:spPr>
            <a:xfrm rot="10800000">
              <a:off x="-146319" y="-10402"/>
              <a:ext cx="567667" cy="676688"/>
            </a:xfrm>
            <a:custGeom>
              <a:avLst/>
              <a:gdLst/>
              <a:ahLst/>
              <a:cxnLst/>
              <a:rect l="l" t="t" r="r" b="b"/>
              <a:pathLst>
                <a:path w="304" h="362" extrusionOk="0">
                  <a:moveTo>
                    <a:pt x="304" y="0"/>
                  </a:moveTo>
                  <a:cubicBezTo>
                    <a:pt x="304" y="362"/>
                    <a:pt x="304" y="362"/>
                    <a:pt x="304" y="362"/>
                  </a:cubicBezTo>
                  <a:cubicBezTo>
                    <a:pt x="0" y="362"/>
                    <a:pt x="0" y="362"/>
                    <a:pt x="0" y="362"/>
                  </a:cubicBezTo>
                  <a:cubicBezTo>
                    <a:pt x="0" y="305"/>
                    <a:pt x="0" y="305"/>
                    <a:pt x="0" y="305"/>
                  </a:cubicBezTo>
                  <a:cubicBezTo>
                    <a:pt x="0" y="137"/>
                    <a:pt x="136" y="0"/>
                    <a:pt x="304"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sp>
          <p:nvSpPr>
            <p:cNvPr id="292" name="Google Shape;292;p21"/>
            <p:cNvSpPr/>
            <p:nvPr/>
          </p:nvSpPr>
          <p:spPr>
            <a:xfrm>
              <a:off x="8736673" y="4575825"/>
              <a:ext cx="567675" cy="567675"/>
            </a:xfrm>
            <a:custGeom>
              <a:avLst/>
              <a:gdLst/>
              <a:ahLst/>
              <a:cxnLst/>
              <a:rect l="l" t="t" r="r" b="b"/>
              <a:pathLst>
                <a:path w="416" h="416" extrusionOk="0">
                  <a:moveTo>
                    <a:pt x="0" y="416"/>
                  </a:moveTo>
                  <a:cubicBezTo>
                    <a:pt x="416" y="416"/>
                    <a:pt x="416" y="416"/>
                    <a:pt x="416" y="416"/>
                  </a:cubicBezTo>
                  <a:cubicBezTo>
                    <a:pt x="416" y="0"/>
                    <a:pt x="416" y="0"/>
                    <a:pt x="416" y="0"/>
                  </a:cubicBezTo>
                  <a:cubicBezTo>
                    <a:pt x="186" y="0"/>
                    <a:pt x="0" y="186"/>
                    <a:pt x="0" y="41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pic>
          <p:nvPicPr>
            <p:cNvPr id="293" name="Google Shape;293;p21"/>
            <p:cNvPicPr preferRelativeResize="0"/>
            <p:nvPr/>
          </p:nvPicPr>
          <p:blipFill>
            <a:blip r:embed="rId2">
              <a:alphaModFix/>
            </a:blip>
            <a:stretch>
              <a:fillRect/>
            </a:stretch>
          </p:blipFill>
          <p:spPr>
            <a:xfrm rot="5400000">
              <a:off x="7757188" y="59789"/>
              <a:ext cx="2487926" cy="557100"/>
            </a:xfrm>
            <a:prstGeom prst="rect">
              <a:avLst/>
            </a:prstGeom>
            <a:noFill/>
            <a:ln>
              <a:noFill/>
            </a:ln>
          </p:spPr>
        </p:pic>
      </p:grpSp>
    </p:spTree>
    <p:extLst>
      <p:ext uri="{BB962C8B-B14F-4D97-AF65-F5344CB8AC3E}">
        <p14:creationId xmlns:p14="http://schemas.microsoft.com/office/powerpoint/2010/main" val="23240516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94"/>
        <p:cNvGrpSpPr/>
        <p:nvPr/>
      </p:nvGrpSpPr>
      <p:grpSpPr>
        <a:xfrm>
          <a:off x="0" y="0"/>
          <a:ext cx="0" cy="0"/>
          <a:chOff x="0" y="0"/>
          <a:chExt cx="0" cy="0"/>
        </a:xfrm>
      </p:grpSpPr>
      <p:sp>
        <p:nvSpPr>
          <p:cNvPr id="295" name="Google Shape;295;p22"/>
          <p:cNvSpPr txBox="1">
            <a:spLocks noGrp="1"/>
          </p:cNvSpPr>
          <p:nvPr>
            <p:ph type="title"/>
          </p:nvPr>
        </p:nvSpPr>
        <p:spPr>
          <a:xfrm>
            <a:off x="960000" y="6949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296" name="Google Shape;296;p22"/>
          <p:cNvSpPr txBox="1">
            <a:spLocks noGrp="1"/>
          </p:cNvSpPr>
          <p:nvPr>
            <p:ph type="subTitle" idx="1"/>
          </p:nvPr>
        </p:nvSpPr>
        <p:spPr>
          <a:xfrm>
            <a:off x="1858549" y="2433467"/>
            <a:ext cx="3748000" cy="127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97" name="Google Shape;297;p22"/>
          <p:cNvSpPr txBox="1">
            <a:spLocks noGrp="1"/>
          </p:cNvSpPr>
          <p:nvPr>
            <p:ph type="subTitle" idx="2"/>
          </p:nvPr>
        </p:nvSpPr>
        <p:spPr>
          <a:xfrm>
            <a:off x="6585451" y="2433467"/>
            <a:ext cx="3748000" cy="127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98" name="Google Shape;298;p22"/>
          <p:cNvSpPr txBox="1">
            <a:spLocks noGrp="1"/>
          </p:cNvSpPr>
          <p:nvPr>
            <p:ph type="subTitle" idx="3"/>
          </p:nvPr>
        </p:nvSpPr>
        <p:spPr>
          <a:xfrm>
            <a:off x="1858549" y="4647567"/>
            <a:ext cx="3748000" cy="127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99" name="Google Shape;299;p22"/>
          <p:cNvSpPr txBox="1">
            <a:spLocks noGrp="1"/>
          </p:cNvSpPr>
          <p:nvPr>
            <p:ph type="subTitle" idx="4"/>
          </p:nvPr>
        </p:nvSpPr>
        <p:spPr>
          <a:xfrm>
            <a:off x="6585451" y="4647567"/>
            <a:ext cx="3748000" cy="127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300" name="Google Shape;300;p22"/>
          <p:cNvSpPr txBox="1">
            <a:spLocks noGrp="1"/>
          </p:cNvSpPr>
          <p:nvPr>
            <p:ph type="subTitle" idx="5"/>
          </p:nvPr>
        </p:nvSpPr>
        <p:spPr>
          <a:xfrm>
            <a:off x="1858551" y="1940733"/>
            <a:ext cx="3748000" cy="594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Figtree Black"/>
              <a:buNone/>
              <a:defRPr sz="2667">
                <a:solidFill>
                  <a:schemeClr val="dk1"/>
                </a:solidFill>
                <a:latin typeface="Figtree Black"/>
                <a:ea typeface="Figtree Black"/>
                <a:cs typeface="Figtree Black"/>
                <a:sym typeface="Figtree Black"/>
              </a:defRPr>
            </a:lvl1pPr>
            <a:lvl2pPr lvl="1"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2pPr>
            <a:lvl3pPr lvl="2"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3pPr>
            <a:lvl4pPr lvl="3"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4pPr>
            <a:lvl5pPr lvl="4"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5pPr>
            <a:lvl6pPr lvl="5"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6pPr>
            <a:lvl7pPr lvl="6"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7pPr>
            <a:lvl8pPr lvl="7"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8pPr>
            <a:lvl9pPr lvl="8"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9pPr>
          </a:lstStyle>
          <a:p>
            <a:r>
              <a:rPr lang="en-US"/>
              <a:t>Click to edit Master subtitle style</a:t>
            </a:r>
            <a:endParaRPr/>
          </a:p>
        </p:txBody>
      </p:sp>
      <p:sp>
        <p:nvSpPr>
          <p:cNvPr id="301" name="Google Shape;301;p22"/>
          <p:cNvSpPr txBox="1">
            <a:spLocks noGrp="1"/>
          </p:cNvSpPr>
          <p:nvPr>
            <p:ph type="subTitle" idx="6"/>
          </p:nvPr>
        </p:nvSpPr>
        <p:spPr>
          <a:xfrm>
            <a:off x="1858551" y="4154933"/>
            <a:ext cx="3748000" cy="594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Figtree Black"/>
              <a:buNone/>
              <a:defRPr sz="2667">
                <a:solidFill>
                  <a:schemeClr val="dk1"/>
                </a:solidFill>
                <a:latin typeface="Figtree Black"/>
                <a:ea typeface="Figtree Black"/>
                <a:cs typeface="Figtree Black"/>
                <a:sym typeface="Figtree Black"/>
              </a:defRPr>
            </a:lvl1pPr>
            <a:lvl2pPr lvl="1"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2pPr>
            <a:lvl3pPr lvl="2"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3pPr>
            <a:lvl4pPr lvl="3"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4pPr>
            <a:lvl5pPr lvl="4"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5pPr>
            <a:lvl6pPr lvl="5"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6pPr>
            <a:lvl7pPr lvl="6"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7pPr>
            <a:lvl8pPr lvl="7"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8pPr>
            <a:lvl9pPr lvl="8"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9pPr>
          </a:lstStyle>
          <a:p>
            <a:r>
              <a:rPr lang="en-US"/>
              <a:t>Click to edit Master subtitle style</a:t>
            </a:r>
            <a:endParaRPr/>
          </a:p>
        </p:txBody>
      </p:sp>
      <p:sp>
        <p:nvSpPr>
          <p:cNvPr id="302" name="Google Shape;302;p22"/>
          <p:cNvSpPr txBox="1">
            <a:spLocks noGrp="1"/>
          </p:cNvSpPr>
          <p:nvPr>
            <p:ph type="subTitle" idx="7"/>
          </p:nvPr>
        </p:nvSpPr>
        <p:spPr>
          <a:xfrm>
            <a:off x="6585417" y="1940733"/>
            <a:ext cx="3748000" cy="594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Figtree Black"/>
              <a:buNone/>
              <a:defRPr sz="2667">
                <a:solidFill>
                  <a:schemeClr val="dk1"/>
                </a:solidFill>
                <a:latin typeface="Figtree Black"/>
                <a:ea typeface="Figtree Black"/>
                <a:cs typeface="Figtree Black"/>
                <a:sym typeface="Figtree Black"/>
              </a:defRPr>
            </a:lvl1pPr>
            <a:lvl2pPr lvl="1"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2pPr>
            <a:lvl3pPr lvl="2"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3pPr>
            <a:lvl4pPr lvl="3"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4pPr>
            <a:lvl5pPr lvl="4"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5pPr>
            <a:lvl6pPr lvl="5"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6pPr>
            <a:lvl7pPr lvl="6"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7pPr>
            <a:lvl8pPr lvl="7"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8pPr>
            <a:lvl9pPr lvl="8"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9pPr>
          </a:lstStyle>
          <a:p>
            <a:r>
              <a:rPr lang="en-US"/>
              <a:t>Click to edit Master subtitle style</a:t>
            </a:r>
            <a:endParaRPr/>
          </a:p>
        </p:txBody>
      </p:sp>
      <p:sp>
        <p:nvSpPr>
          <p:cNvPr id="303" name="Google Shape;303;p22"/>
          <p:cNvSpPr txBox="1">
            <a:spLocks noGrp="1"/>
          </p:cNvSpPr>
          <p:nvPr>
            <p:ph type="subTitle" idx="8"/>
          </p:nvPr>
        </p:nvSpPr>
        <p:spPr>
          <a:xfrm>
            <a:off x="6585417" y="4154933"/>
            <a:ext cx="3748000" cy="594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Figtree Black"/>
              <a:buNone/>
              <a:defRPr sz="2667">
                <a:solidFill>
                  <a:schemeClr val="dk1"/>
                </a:solidFill>
                <a:latin typeface="Figtree Black"/>
                <a:ea typeface="Figtree Black"/>
                <a:cs typeface="Figtree Black"/>
                <a:sym typeface="Figtree Black"/>
              </a:defRPr>
            </a:lvl1pPr>
            <a:lvl2pPr lvl="1"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2pPr>
            <a:lvl3pPr lvl="2"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3pPr>
            <a:lvl4pPr lvl="3"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4pPr>
            <a:lvl5pPr lvl="4"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5pPr>
            <a:lvl6pPr lvl="5"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6pPr>
            <a:lvl7pPr lvl="6"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7pPr>
            <a:lvl8pPr lvl="7"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8pPr>
            <a:lvl9pPr lvl="8"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9pPr>
          </a:lstStyle>
          <a:p>
            <a:r>
              <a:rPr lang="en-US"/>
              <a:t>Click to edit Master subtitle style</a:t>
            </a:r>
            <a:endParaRPr/>
          </a:p>
        </p:txBody>
      </p:sp>
      <p:sp>
        <p:nvSpPr>
          <p:cNvPr id="304" name="Google Shape;304;p22"/>
          <p:cNvSpPr/>
          <p:nvPr/>
        </p:nvSpPr>
        <p:spPr>
          <a:xfrm>
            <a:off x="8061500" y="-603600"/>
            <a:ext cx="2728000" cy="11468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867">
              <a:latin typeface="Outfit"/>
              <a:ea typeface="Outfit"/>
              <a:cs typeface="Outfit"/>
              <a:sym typeface="Outfit"/>
            </a:endParaRPr>
          </a:p>
        </p:txBody>
      </p:sp>
      <p:grpSp>
        <p:nvGrpSpPr>
          <p:cNvPr id="305" name="Google Shape;305;p22"/>
          <p:cNvGrpSpPr/>
          <p:nvPr/>
        </p:nvGrpSpPr>
        <p:grpSpPr>
          <a:xfrm>
            <a:off x="-176088" y="-1271101"/>
            <a:ext cx="12367939" cy="8656536"/>
            <a:chOff x="-132066" y="-953326"/>
            <a:chExt cx="9275954" cy="6492402"/>
          </a:xfrm>
        </p:grpSpPr>
        <p:sp>
          <p:nvSpPr>
            <p:cNvPr id="306" name="Google Shape;306;p22"/>
            <p:cNvSpPr/>
            <p:nvPr/>
          </p:nvSpPr>
          <p:spPr>
            <a:xfrm>
              <a:off x="8603888" y="-132000"/>
              <a:ext cx="540000" cy="5394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sp>
          <p:nvSpPr>
            <p:cNvPr id="307" name="Google Shape;307;p22"/>
            <p:cNvSpPr/>
            <p:nvPr/>
          </p:nvSpPr>
          <p:spPr>
            <a:xfrm>
              <a:off x="-1" y="4736101"/>
              <a:ext cx="913473" cy="461700"/>
            </a:xfrm>
            <a:custGeom>
              <a:avLst/>
              <a:gdLst/>
              <a:ahLst/>
              <a:cxnLst/>
              <a:rect l="l" t="t" r="r" b="b"/>
              <a:pathLst>
                <a:path w="602" h="304" extrusionOk="0">
                  <a:moveTo>
                    <a:pt x="602" y="304"/>
                  </a:moveTo>
                  <a:cubicBezTo>
                    <a:pt x="0" y="304"/>
                    <a:pt x="0" y="304"/>
                    <a:pt x="0" y="304"/>
                  </a:cubicBezTo>
                  <a:cubicBezTo>
                    <a:pt x="0" y="0"/>
                    <a:pt x="0" y="0"/>
                    <a:pt x="0" y="0"/>
                  </a:cubicBezTo>
                  <a:cubicBezTo>
                    <a:pt x="297" y="0"/>
                    <a:pt x="297" y="0"/>
                    <a:pt x="297" y="0"/>
                  </a:cubicBezTo>
                  <a:cubicBezTo>
                    <a:pt x="465" y="0"/>
                    <a:pt x="602" y="136"/>
                    <a:pt x="602" y="30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pic>
          <p:nvPicPr>
            <p:cNvPr id="308" name="Google Shape;308;p22"/>
            <p:cNvPicPr preferRelativeResize="0"/>
            <p:nvPr/>
          </p:nvPicPr>
          <p:blipFill>
            <a:blip r:embed="rId2">
              <a:alphaModFix/>
            </a:blip>
            <a:stretch>
              <a:fillRect/>
            </a:stretch>
          </p:blipFill>
          <p:spPr>
            <a:xfrm rot="5400000">
              <a:off x="-1066800" y="-18592"/>
              <a:ext cx="2408868" cy="539400"/>
            </a:xfrm>
            <a:prstGeom prst="rect">
              <a:avLst/>
            </a:prstGeom>
            <a:noFill/>
            <a:ln>
              <a:noFill/>
            </a:ln>
          </p:spPr>
        </p:pic>
        <p:sp>
          <p:nvSpPr>
            <p:cNvPr id="309" name="Google Shape;309;p22"/>
            <p:cNvSpPr/>
            <p:nvPr/>
          </p:nvSpPr>
          <p:spPr>
            <a:xfrm>
              <a:off x="8031779" y="4740176"/>
              <a:ext cx="798000" cy="7989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grpSp>
    </p:spTree>
    <p:extLst>
      <p:ext uri="{BB962C8B-B14F-4D97-AF65-F5344CB8AC3E}">
        <p14:creationId xmlns:p14="http://schemas.microsoft.com/office/powerpoint/2010/main" val="760809468"/>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310"/>
        <p:cNvGrpSpPr/>
        <p:nvPr/>
      </p:nvGrpSpPr>
      <p:grpSpPr>
        <a:xfrm>
          <a:off x="0" y="0"/>
          <a:ext cx="0" cy="0"/>
          <a:chOff x="0" y="0"/>
          <a:chExt cx="0" cy="0"/>
        </a:xfrm>
      </p:grpSpPr>
      <p:sp>
        <p:nvSpPr>
          <p:cNvPr id="311" name="Google Shape;311;p23"/>
          <p:cNvSpPr txBox="1">
            <a:spLocks noGrp="1"/>
          </p:cNvSpPr>
          <p:nvPr>
            <p:ph type="title"/>
          </p:nvPr>
        </p:nvSpPr>
        <p:spPr>
          <a:xfrm>
            <a:off x="960000" y="6949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312" name="Google Shape;312;p23"/>
          <p:cNvSpPr txBox="1">
            <a:spLocks noGrp="1"/>
          </p:cNvSpPr>
          <p:nvPr>
            <p:ph type="subTitle" idx="1"/>
          </p:nvPr>
        </p:nvSpPr>
        <p:spPr>
          <a:xfrm>
            <a:off x="1455233" y="2280215"/>
            <a:ext cx="2648000" cy="14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313" name="Google Shape;313;p23"/>
          <p:cNvSpPr txBox="1">
            <a:spLocks noGrp="1"/>
          </p:cNvSpPr>
          <p:nvPr>
            <p:ph type="subTitle" idx="2"/>
          </p:nvPr>
        </p:nvSpPr>
        <p:spPr>
          <a:xfrm>
            <a:off x="4772000" y="2280215"/>
            <a:ext cx="2648000" cy="14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314" name="Google Shape;314;p23"/>
          <p:cNvSpPr txBox="1">
            <a:spLocks noGrp="1"/>
          </p:cNvSpPr>
          <p:nvPr>
            <p:ph type="subTitle" idx="3"/>
          </p:nvPr>
        </p:nvSpPr>
        <p:spPr>
          <a:xfrm>
            <a:off x="1455233" y="4587267"/>
            <a:ext cx="2648000" cy="14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315" name="Google Shape;315;p23"/>
          <p:cNvSpPr txBox="1">
            <a:spLocks noGrp="1"/>
          </p:cNvSpPr>
          <p:nvPr>
            <p:ph type="subTitle" idx="4"/>
          </p:nvPr>
        </p:nvSpPr>
        <p:spPr>
          <a:xfrm>
            <a:off x="4771997" y="4587267"/>
            <a:ext cx="2648000" cy="14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316" name="Google Shape;316;p23"/>
          <p:cNvSpPr txBox="1">
            <a:spLocks noGrp="1"/>
          </p:cNvSpPr>
          <p:nvPr>
            <p:ph type="subTitle" idx="5"/>
          </p:nvPr>
        </p:nvSpPr>
        <p:spPr>
          <a:xfrm>
            <a:off x="8088763" y="2280215"/>
            <a:ext cx="2648000" cy="14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317" name="Google Shape;317;p23"/>
          <p:cNvSpPr txBox="1">
            <a:spLocks noGrp="1"/>
          </p:cNvSpPr>
          <p:nvPr>
            <p:ph type="subTitle" idx="6"/>
          </p:nvPr>
        </p:nvSpPr>
        <p:spPr>
          <a:xfrm>
            <a:off x="8088763" y="4587267"/>
            <a:ext cx="2648000" cy="14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318" name="Google Shape;318;p23"/>
          <p:cNvSpPr txBox="1">
            <a:spLocks noGrp="1"/>
          </p:cNvSpPr>
          <p:nvPr>
            <p:ph type="subTitle" idx="7"/>
          </p:nvPr>
        </p:nvSpPr>
        <p:spPr>
          <a:xfrm>
            <a:off x="1455233" y="1781700"/>
            <a:ext cx="26480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Figtree Black"/>
              <a:buNone/>
              <a:defRPr sz="2667">
                <a:solidFill>
                  <a:schemeClr val="dk1"/>
                </a:solidFill>
                <a:latin typeface="Figtree Black"/>
                <a:ea typeface="Figtree Black"/>
                <a:cs typeface="Figtree Black"/>
                <a:sym typeface="Figtree Black"/>
              </a:defRPr>
            </a:lvl1pPr>
            <a:lvl2pPr lvl="1"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2pPr>
            <a:lvl3pPr lvl="2"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3pPr>
            <a:lvl4pPr lvl="3"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4pPr>
            <a:lvl5pPr lvl="4"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5pPr>
            <a:lvl6pPr lvl="5"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6pPr>
            <a:lvl7pPr lvl="6"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7pPr>
            <a:lvl8pPr lvl="7"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8pPr>
            <a:lvl9pPr lvl="8"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9pPr>
          </a:lstStyle>
          <a:p>
            <a:r>
              <a:rPr lang="en-US"/>
              <a:t>Click to edit Master subtitle style</a:t>
            </a:r>
            <a:endParaRPr/>
          </a:p>
        </p:txBody>
      </p:sp>
      <p:sp>
        <p:nvSpPr>
          <p:cNvPr id="319" name="Google Shape;319;p23"/>
          <p:cNvSpPr txBox="1">
            <a:spLocks noGrp="1"/>
          </p:cNvSpPr>
          <p:nvPr>
            <p:ph type="subTitle" idx="8"/>
          </p:nvPr>
        </p:nvSpPr>
        <p:spPr>
          <a:xfrm>
            <a:off x="4772000" y="1781700"/>
            <a:ext cx="26480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Figtree Black"/>
              <a:buNone/>
              <a:defRPr sz="2667">
                <a:solidFill>
                  <a:schemeClr val="dk1"/>
                </a:solidFill>
                <a:latin typeface="Figtree Black"/>
                <a:ea typeface="Figtree Black"/>
                <a:cs typeface="Figtree Black"/>
                <a:sym typeface="Figtree Black"/>
              </a:defRPr>
            </a:lvl1pPr>
            <a:lvl2pPr lvl="1"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2pPr>
            <a:lvl3pPr lvl="2"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3pPr>
            <a:lvl4pPr lvl="3"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4pPr>
            <a:lvl5pPr lvl="4"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5pPr>
            <a:lvl6pPr lvl="5"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6pPr>
            <a:lvl7pPr lvl="6"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7pPr>
            <a:lvl8pPr lvl="7"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8pPr>
            <a:lvl9pPr lvl="8"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9pPr>
          </a:lstStyle>
          <a:p>
            <a:r>
              <a:rPr lang="en-US"/>
              <a:t>Click to edit Master subtitle style</a:t>
            </a:r>
            <a:endParaRPr/>
          </a:p>
        </p:txBody>
      </p:sp>
      <p:sp>
        <p:nvSpPr>
          <p:cNvPr id="320" name="Google Shape;320;p23"/>
          <p:cNvSpPr txBox="1">
            <a:spLocks noGrp="1"/>
          </p:cNvSpPr>
          <p:nvPr>
            <p:ph type="subTitle" idx="9"/>
          </p:nvPr>
        </p:nvSpPr>
        <p:spPr>
          <a:xfrm>
            <a:off x="8088763" y="1781700"/>
            <a:ext cx="26480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Figtree Black"/>
              <a:buNone/>
              <a:defRPr sz="2667">
                <a:solidFill>
                  <a:schemeClr val="dk1"/>
                </a:solidFill>
                <a:latin typeface="Figtree Black"/>
                <a:ea typeface="Figtree Black"/>
                <a:cs typeface="Figtree Black"/>
                <a:sym typeface="Figtree Black"/>
              </a:defRPr>
            </a:lvl1pPr>
            <a:lvl2pPr lvl="1"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2pPr>
            <a:lvl3pPr lvl="2"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3pPr>
            <a:lvl4pPr lvl="3"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4pPr>
            <a:lvl5pPr lvl="4"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5pPr>
            <a:lvl6pPr lvl="5"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6pPr>
            <a:lvl7pPr lvl="6"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7pPr>
            <a:lvl8pPr lvl="7"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8pPr>
            <a:lvl9pPr lvl="8"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9pPr>
          </a:lstStyle>
          <a:p>
            <a:r>
              <a:rPr lang="en-US"/>
              <a:t>Click to edit Master subtitle style</a:t>
            </a:r>
            <a:endParaRPr/>
          </a:p>
        </p:txBody>
      </p:sp>
      <p:sp>
        <p:nvSpPr>
          <p:cNvPr id="321" name="Google Shape;321;p23"/>
          <p:cNvSpPr txBox="1">
            <a:spLocks noGrp="1"/>
          </p:cNvSpPr>
          <p:nvPr>
            <p:ph type="subTitle" idx="13"/>
          </p:nvPr>
        </p:nvSpPr>
        <p:spPr>
          <a:xfrm>
            <a:off x="1455233" y="4084469"/>
            <a:ext cx="26480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Figtree Black"/>
              <a:buNone/>
              <a:defRPr sz="2667">
                <a:solidFill>
                  <a:schemeClr val="dk1"/>
                </a:solidFill>
                <a:latin typeface="Figtree Black"/>
                <a:ea typeface="Figtree Black"/>
                <a:cs typeface="Figtree Black"/>
                <a:sym typeface="Figtree Black"/>
              </a:defRPr>
            </a:lvl1pPr>
            <a:lvl2pPr lvl="1"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2pPr>
            <a:lvl3pPr lvl="2"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3pPr>
            <a:lvl4pPr lvl="3"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4pPr>
            <a:lvl5pPr lvl="4"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5pPr>
            <a:lvl6pPr lvl="5"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6pPr>
            <a:lvl7pPr lvl="6"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7pPr>
            <a:lvl8pPr lvl="7"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8pPr>
            <a:lvl9pPr lvl="8"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9pPr>
          </a:lstStyle>
          <a:p>
            <a:r>
              <a:rPr lang="en-US"/>
              <a:t>Click to edit Master subtitle style</a:t>
            </a:r>
            <a:endParaRPr/>
          </a:p>
        </p:txBody>
      </p:sp>
      <p:sp>
        <p:nvSpPr>
          <p:cNvPr id="322" name="Google Shape;322;p23"/>
          <p:cNvSpPr txBox="1">
            <a:spLocks noGrp="1"/>
          </p:cNvSpPr>
          <p:nvPr>
            <p:ph type="subTitle" idx="14"/>
          </p:nvPr>
        </p:nvSpPr>
        <p:spPr>
          <a:xfrm>
            <a:off x="4772000" y="4084469"/>
            <a:ext cx="26480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Figtree Black"/>
              <a:buNone/>
              <a:defRPr sz="2667">
                <a:solidFill>
                  <a:schemeClr val="dk1"/>
                </a:solidFill>
                <a:latin typeface="Figtree Black"/>
                <a:ea typeface="Figtree Black"/>
                <a:cs typeface="Figtree Black"/>
                <a:sym typeface="Figtree Black"/>
              </a:defRPr>
            </a:lvl1pPr>
            <a:lvl2pPr lvl="1"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2pPr>
            <a:lvl3pPr lvl="2"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3pPr>
            <a:lvl4pPr lvl="3"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4pPr>
            <a:lvl5pPr lvl="4"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5pPr>
            <a:lvl6pPr lvl="5"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6pPr>
            <a:lvl7pPr lvl="6"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7pPr>
            <a:lvl8pPr lvl="7"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8pPr>
            <a:lvl9pPr lvl="8"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9pPr>
          </a:lstStyle>
          <a:p>
            <a:r>
              <a:rPr lang="en-US"/>
              <a:t>Click to edit Master subtitle style</a:t>
            </a:r>
            <a:endParaRPr/>
          </a:p>
        </p:txBody>
      </p:sp>
      <p:sp>
        <p:nvSpPr>
          <p:cNvPr id="323" name="Google Shape;323;p23"/>
          <p:cNvSpPr txBox="1">
            <a:spLocks noGrp="1"/>
          </p:cNvSpPr>
          <p:nvPr>
            <p:ph type="subTitle" idx="15"/>
          </p:nvPr>
        </p:nvSpPr>
        <p:spPr>
          <a:xfrm>
            <a:off x="8088763" y="4084469"/>
            <a:ext cx="26480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Figtree Black"/>
              <a:buNone/>
              <a:defRPr sz="2667">
                <a:solidFill>
                  <a:schemeClr val="dk1"/>
                </a:solidFill>
                <a:latin typeface="Figtree Black"/>
                <a:ea typeface="Figtree Black"/>
                <a:cs typeface="Figtree Black"/>
                <a:sym typeface="Figtree Black"/>
              </a:defRPr>
            </a:lvl1pPr>
            <a:lvl2pPr lvl="1"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2pPr>
            <a:lvl3pPr lvl="2"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3pPr>
            <a:lvl4pPr lvl="3"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4pPr>
            <a:lvl5pPr lvl="4"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5pPr>
            <a:lvl6pPr lvl="5"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6pPr>
            <a:lvl7pPr lvl="6"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7pPr>
            <a:lvl8pPr lvl="7"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8pPr>
            <a:lvl9pPr lvl="8" algn="ctr" rtl="0">
              <a:lnSpc>
                <a:spcPct val="100000"/>
              </a:lnSpc>
              <a:spcBef>
                <a:spcPts val="0"/>
              </a:spcBef>
              <a:spcAft>
                <a:spcPts val="0"/>
              </a:spcAft>
              <a:buSzPts val="2000"/>
              <a:buFont typeface="Figtree Black"/>
              <a:buNone/>
              <a:defRPr sz="2667">
                <a:latin typeface="Figtree Black"/>
                <a:ea typeface="Figtree Black"/>
                <a:cs typeface="Figtree Black"/>
                <a:sym typeface="Figtree Black"/>
              </a:defRPr>
            </a:lvl9pPr>
          </a:lstStyle>
          <a:p>
            <a:r>
              <a:rPr lang="en-US"/>
              <a:t>Click to edit Master subtitle style</a:t>
            </a:r>
            <a:endParaRPr/>
          </a:p>
        </p:txBody>
      </p:sp>
      <p:grpSp>
        <p:nvGrpSpPr>
          <p:cNvPr id="324" name="Google Shape;324;p23"/>
          <p:cNvGrpSpPr/>
          <p:nvPr/>
        </p:nvGrpSpPr>
        <p:grpSpPr>
          <a:xfrm>
            <a:off x="-957565" y="-786822"/>
            <a:ext cx="13703028" cy="8166823"/>
            <a:chOff x="-718174" y="-590117"/>
            <a:chExt cx="10277271" cy="6125117"/>
          </a:xfrm>
        </p:grpSpPr>
        <p:pic>
          <p:nvPicPr>
            <p:cNvPr id="325" name="Google Shape;325;p23"/>
            <p:cNvPicPr preferRelativeResize="0"/>
            <p:nvPr/>
          </p:nvPicPr>
          <p:blipFill>
            <a:blip r:embed="rId2">
              <a:alphaModFix/>
            </a:blip>
            <a:stretch>
              <a:fillRect/>
            </a:stretch>
          </p:blipFill>
          <p:spPr>
            <a:xfrm rot="10800000" flipH="1">
              <a:off x="6201192" y="-260962"/>
              <a:ext cx="2222800" cy="802025"/>
            </a:xfrm>
            <a:prstGeom prst="rect">
              <a:avLst/>
            </a:prstGeom>
            <a:noFill/>
            <a:ln>
              <a:noFill/>
            </a:ln>
          </p:spPr>
        </p:pic>
        <p:sp>
          <p:nvSpPr>
            <p:cNvPr id="326" name="Google Shape;326;p23"/>
            <p:cNvSpPr/>
            <p:nvPr/>
          </p:nvSpPr>
          <p:spPr>
            <a:xfrm flipH="1">
              <a:off x="8761097" y="-259399"/>
              <a:ext cx="798000" cy="7989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sp>
          <p:nvSpPr>
            <p:cNvPr id="327" name="Google Shape;327;p23"/>
            <p:cNvSpPr/>
            <p:nvPr/>
          </p:nvSpPr>
          <p:spPr>
            <a:xfrm rot="-5400000" flipH="1">
              <a:off x="7951851" y="4342838"/>
              <a:ext cx="798899" cy="1585423"/>
            </a:xfrm>
            <a:custGeom>
              <a:avLst/>
              <a:gdLst/>
              <a:ahLst/>
              <a:cxnLst/>
              <a:rect l="l" t="t" r="r" b="b"/>
              <a:pathLst>
                <a:path w="1099" h="2181" extrusionOk="0">
                  <a:moveTo>
                    <a:pt x="1099" y="548"/>
                  </a:moveTo>
                  <a:lnTo>
                    <a:pt x="548" y="0"/>
                  </a:lnTo>
                  <a:lnTo>
                    <a:pt x="0" y="548"/>
                  </a:lnTo>
                  <a:lnTo>
                    <a:pt x="540" y="1089"/>
                  </a:lnTo>
                  <a:lnTo>
                    <a:pt x="0" y="1632"/>
                  </a:lnTo>
                  <a:lnTo>
                    <a:pt x="548" y="2181"/>
                  </a:lnTo>
                  <a:lnTo>
                    <a:pt x="1099" y="1632"/>
                  </a:lnTo>
                  <a:lnTo>
                    <a:pt x="558" y="1089"/>
                  </a:lnTo>
                  <a:lnTo>
                    <a:pt x="1099" y="54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sp>
          <p:nvSpPr>
            <p:cNvPr id="328" name="Google Shape;328;p23"/>
            <p:cNvSpPr/>
            <p:nvPr/>
          </p:nvSpPr>
          <p:spPr>
            <a:xfrm flipH="1">
              <a:off x="-718174" y="-590117"/>
              <a:ext cx="1128699" cy="1129616"/>
            </a:xfrm>
            <a:custGeom>
              <a:avLst/>
              <a:gdLst/>
              <a:ahLst/>
              <a:cxnLst/>
              <a:rect l="l" t="t" r="r" b="b"/>
              <a:pathLst>
                <a:path w="612" h="612" extrusionOk="0">
                  <a:moveTo>
                    <a:pt x="0" y="0"/>
                  </a:moveTo>
                  <a:cubicBezTo>
                    <a:pt x="0" y="612"/>
                    <a:pt x="0" y="612"/>
                    <a:pt x="0" y="612"/>
                  </a:cubicBezTo>
                  <a:cubicBezTo>
                    <a:pt x="612" y="612"/>
                    <a:pt x="612" y="612"/>
                    <a:pt x="612" y="612"/>
                  </a:cubicBezTo>
                  <a:cubicBezTo>
                    <a:pt x="612" y="0"/>
                    <a:pt x="612" y="0"/>
                    <a:pt x="612" y="0"/>
                  </a:cubicBezTo>
                  <a:lnTo>
                    <a:pt x="0" y="0"/>
                  </a:lnTo>
                  <a:close/>
                  <a:moveTo>
                    <a:pt x="523" y="306"/>
                  </a:moveTo>
                  <a:cubicBezTo>
                    <a:pt x="523" y="426"/>
                    <a:pt x="426" y="524"/>
                    <a:pt x="306" y="524"/>
                  </a:cubicBezTo>
                  <a:cubicBezTo>
                    <a:pt x="306" y="524"/>
                    <a:pt x="306" y="524"/>
                    <a:pt x="306" y="524"/>
                  </a:cubicBezTo>
                  <a:cubicBezTo>
                    <a:pt x="186" y="524"/>
                    <a:pt x="89" y="426"/>
                    <a:pt x="89" y="306"/>
                  </a:cubicBezTo>
                  <a:cubicBezTo>
                    <a:pt x="89" y="306"/>
                    <a:pt x="89" y="306"/>
                    <a:pt x="89" y="306"/>
                  </a:cubicBezTo>
                  <a:cubicBezTo>
                    <a:pt x="89" y="186"/>
                    <a:pt x="186" y="89"/>
                    <a:pt x="306" y="89"/>
                  </a:cubicBezTo>
                  <a:cubicBezTo>
                    <a:pt x="306" y="89"/>
                    <a:pt x="306" y="89"/>
                    <a:pt x="306" y="89"/>
                  </a:cubicBezTo>
                  <a:cubicBezTo>
                    <a:pt x="426" y="89"/>
                    <a:pt x="523" y="186"/>
                    <a:pt x="523" y="30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sp>
          <p:nvSpPr>
            <p:cNvPr id="329" name="Google Shape;329;p23"/>
            <p:cNvSpPr/>
            <p:nvPr/>
          </p:nvSpPr>
          <p:spPr>
            <a:xfrm flipH="1">
              <a:off x="-12" y="4746925"/>
              <a:ext cx="388387" cy="777246"/>
            </a:xfrm>
            <a:custGeom>
              <a:avLst/>
              <a:gdLst/>
              <a:ahLst/>
              <a:cxnLst/>
              <a:rect l="l" t="t" r="r" b="b"/>
              <a:pathLst>
                <a:path w="416" h="832" extrusionOk="0">
                  <a:moveTo>
                    <a:pt x="0" y="416"/>
                  </a:moveTo>
                  <a:cubicBezTo>
                    <a:pt x="0" y="646"/>
                    <a:pt x="186" y="832"/>
                    <a:pt x="416" y="832"/>
                  </a:cubicBezTo>
                  <a:cubicBezTo>
                    <a:pt x="416" y="0"/>
                    <a:pt x="416" y="0"/>
                    <a:pt x="416" y="0"/>
                  </a:cubicBezTo>
                  <a:cubicBezTo>
                    <a:pt x="186" y="0"/>
                    <a:pt x="0" y="186"/>
                    <a:pt x="0" y="41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pic>
          <p:nvPicPr>
            <p:cNvPr id="330" name="Google Shape;330;p23"/>
            <p:cNvPicPr preferRelativeResize="0"/>
            <p:nvPr/>
          </p:nvPicPr>
          <p:blipFill>
            <a:blip r:embed="rId3">
              <a:alphaModFix/>
            </a:blip>
            <a:stretch>
              <a:fillRect/>
            </a:stretch>
          </p:blipFill>
          <p:spPr>
            <a:xfrm flipH="1">
              <a:off x="478384" y="4746925"/>
              <a:ext cx="2154085" cy="777250"/>
            </a:xfrm>
            <a:prstGeom prst="rect">
              <a:avLst/>
            </a:prstGeom>
            <a:noFill/>
            <a:ln>
              <a:noFill/>
            </a:ln>
          </p:spPr>
        </p:pic>
      </p:grpSp>
      <p:grpSp>
        <p:nvGrpSpPr>
          <p:cNvPr id="331" name="Google Shape;331;p23"/>
          <p:cNvGrpSpPr/>
          <p:nvPr/>
        </p:nvGrpSpPr>
        <p:grpSpPr>
          <a:xfrm>
            <a:off x="-1682632" y="431533"/>
            <a:ext cx="14474067" cy="5399267"/>
            <a:chOff x="-1261974" y="323650"/>
            <a:chExt cx="10855550" cy="4049450"/>
          </a:xfrm>
        </p:grpSpPr>
        <p:sp>
          <p:nvSpPr>
            <p:cNvPr id="332" name="Google Shape;332;p23"/>
            <p:cNvSpPr/>
            <p:nvPr/>
          </p:nvSpPr>
          <p:spPr>
            <a:xfrm rot="5400000" flipH="1">
              <a:off x="8140526" y="916600"/>
              <a:ext cx="2046000" cy="8601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Outfit"/>
                <a:ea typeface="Outfit"/>
                <a:cs typeface="Outfit"/>
                <a:sym typeface="Outfit"/>
              </a:endParaRPr>
            </a:p>
          </p:txBody>
        </p:sp>
        <p:sp>
          <p:nvSpPr>
            <p:cNvPr id="333" name="Google Shape;333;p23"/>
            <p:cNvSpPr/>
            <p:nvPr/>
          </p:nvSpPr>
          <p:spPr>
            <a:xfrm flipH="1">
              <a:off x="-1261974" y="2700600"/>
              <a:ext cx="1672500" cy="16725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Figtree"/>
                <a:ea typeface="Figtree"/>
                <a:cs typeface="Figtree"/>
                <a:sym typeface="Figtree"/>
              </a:endParaRPr>
            </a:p>
          </p:txBody>
        </p:sp>
      </p:grpSp>
    </p:spTree>
    <p:extLst>
      <p:ext uri="{BB962C8B-B14F-4D97-AF65-F5344CB8AC3E}">
        <p14:creationId xmlns:p14="http://schemas.microsoft.com/office/powerpoint/2010/main" val="191976002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334"/>
        <p:cNvGrpSpPr/>
        <p:nvPr/>
      </p:nvGrpSpPr>
      <p:grpSpPr>
        <a:xfrm>
          <a:off x="0" y="0"/>
          <a:ext cx="0" cy="0"/>
          <a:chOff x="0" y="0"/>
          <a:chExt cx="0" cy="0"/>
        </a:xfrm>
      </p:grpSpPr>
      <p:sp>
        <p:nvSpPr>
          <p:cNvPr id="335" name="Google Shape;335;p24"/>
          <p:cNvSpPr txBox="1">
            <a:spLocks noGrp="1"/>
          </p:cNvSpPr>
          <p:nvPr>
            <p:ph type="title" hasCustomPrompt="1"/>
          </p:nvPr>
        </p:nvSpPr>
        <p:spPr>
          <a:xfrm>
            <a:off x="5150267" y="824533"/>
            <a:ext cx="5652800" cy="10252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6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336" name="Google Shape;336;p24"/>
          <p:cNvSpPr txBox="1">
            <a:spLocks noGrp="1"/>
          </p:cNvSpPr>
          <p:nvPr>
            <p:ph type="subTitle" idx="1"/>
          </p:nvPr>
        </p:nvSpPr>
        <p:spPr>
          <a:xfrm>
            <a:off x="5150267" y="1805821"/>
            <a:ext cx="5652800" cy="621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PT Sans"/>
              <a:buNone/>
              <a:defRPr sz="2133"/>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800">
                <a:latin typeface="PT Sans"/>
                <a:ea typeface="PT Sans"/>
                <a:cs typeface="PT Sans"/>
                <a:sym typeface="PT Sans"/>
              </a:defRPr>
            </a:lvl9pPr>
          </a:lstStyle>
          <a:p>
            <a:r>
              <a:rPr lang="en-US"/>
              <a:t>Click to edit Master subtitle style</a:t>
            </a:r>
            <a:endParaRPr/>
          </a:p>
        </p:txBody>
      </p:sp>
      <p:sp>
        <p:nvSpPr>
          <p:cNvPr id="337" name="Google Shape;337;p24"/>
          <p:cNvSpPr txBox="1">
            <a:spLocks noGrp="1"/>
          </p:cNvSpPr>
          <p:nvPr>
            <p:ph type="title" idx="2" hasCustomPrompt="1"/>
          </p:nvPr>
        </p:nvSpPr>
        <p:spPr>
          <a:xfrm>
            <a:off x="5150267" y="2627548"/>
            <a:ext cx="5652800" cy="10252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6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338" name="Google Shape;338;p24"/>
          <p:cNvSpPr txBox="1">
            <a:spLocks noGrp="1"/>
          </p:cNvSpPr>
          <p:nvPr>
            <p:ph type="subTitle" idx="3"/>
          </p:nvPr>
        </p:nvSpPr>
        <p:spPr>
          <a:xfrm>
            <a:off x="5150267" y="3608831"/>
            <a:ext cx="5652800" cy="621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PT Sans"/>
              <a:buNone/>
              <a:defRPr sz="2133"/>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800">
                <a:latin typeface="PT Sans"/>
                <a:ea typeface="PT Sans"/>
                <a:cs typeface="PT Sans"/>
                <a:sym typeface="PT Sans"/>
              </a:defRPr>
            </a:lvl9pPr>
          </a:lstStyle>
          <a:p>
            <a:r>
              <a:rPr lang="en-US"/>
              <a:t>Click to edit Master subtitle style</a:t>
            </a:r>
            <a:endParaRPr/>
          </a:p>
        </p:txBody>
      </p:sp>
      <p:sp>
        <p:nvSpPr>
          <p:cNvPr id="339" name="Google Shape;339;p24"/>
          <p:cNvSpPr txBox="1">
            <a:spLocks noGrp="1"/>
          </p:cNvSpPr>
          <p:nvPr>
            <p:ph type="title" idx="4" hasCustomPrompt="1"/>
          </p:nvPr>
        </p:nvSpPr>
        <p:spPr>
          <a:xfrm>
            <a:off x="5150267" y="4430563"/>
            <a:ext cx="5652800" cy="10252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6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340" name="Google Shape;340;p24"/>
          <p:cNvSpPr txBox="1">
            <a:spLocks noGrp="1"/>
          </p:cNvSpPr>
          <p:nvPr>
            <p:ph type="subTitle" idx="5"/>
          </p:nvPr>
        </p:nvSpPr>
        <p:spPr>
          <a:xfrm>
            <a:off x="5150267" y="5411864"/>
            <a:ext cx="5652800" cy="621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PT Sans"/>
              <a:buNone/>
              <a:defRPr sz="2133"/>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800">
                <a:latin typeface="PT Sans"/>
                <a:ea typeface="PT Sans"/>
                <a:cs typeface="PT Sans"/>
                <a:sym typeface="PT Sans"/>
              </a:defRPr>
            </a:lvl9pPr>
          </a:lstStyle>
          <a:p>
            <a:r>
              <a:rPr lang="en-US"/>
              <a:t>Click to edit Master subtitle style</a:t>
            </a:r>
            <a:endParaRPr/>
          </a:p>
        </p:txBody>
      </p:sp>
      <p:grpSp>
        <p:nvGrpSpPr>
          <p:cNvPr id="341" name="Google Shape;341;p24"/>
          <p:cNvGrpSpPr/>
          <p:nvPr/>
        </p:nvGrpSpPr>
        <p:grpSpPr>
          <a:xfrm>
            <a:off x="-72486" y="-1090145"/>
            <a:ext cx="12785391" cy="8475580"/>
            <a:chOff x="-54365" y="-817609"/>
            <a:chExt cx="9589043" cy="6356685"/>
          </a:xfrm>
        </p:grpSpPr>
        <p:sp>
          <p:nvSpPr>
            <p:cNvPr id="342" name="Google Shape;342;p24"/>
            <p:cNvSpPr/>
            <p:nvPr/>
          </p:nvSpPr>
          <p:spPr>
            <a:xfrm rot="5400000">
              <a:off x="8736380" y="1956404"/>
              <a:ext cx="540000" cy="5394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sp>
          <p:nvSpPr>
            <p:cNvPr id="343" name="Google Shape;343;p24"/>
            <p:cNvSpPr/>
            <p:nvPr/>
          </p:nvSpPr>
          <p:spPr>
            <a:xfrm rot="5400000">
              <a:off x="-280251" y="225876"/>
              <a:ext cx="913473" cy="461700"/>
            </a:xfrm>
            <a:custGeom>
              <a:avLst/>
              <a:gdLst/>
              <a:ahLst/>
              <a:cxnLst/>
              <a:rect l="l" t="t" r="r" b="b"/>
              <a:pathLst>
                <a:path w="602" h="304" extrusionOk="0">
                  <a:moveTo>
                    <a:pt x="602" y="304"/>
                  </a:moveTo>
                  <a:cubicBezTo>
                    <a:pt x="0" y="304"/>
                    <a:pt x="0" y="304"/>
                    <a:pt x="0" y="304"/>
                  </a:cubicBezTo>
                  <a:cubicBezTo>
                    <a:pt x="0" y="0"/>
                    <a:pt x="0" y="0"/>
                    <a:pt x="0" y="0"/>
                  </a:cubicBezTo>
                  <a:cubicBezTo>
                    <a:pt x="297" y="0"/>
                    <a:pt x="297" y="0"/>
                    <a:pt x="297" y="0"/>
                  </a:cubicBezTo>
                  <a:cubicBezTo>
                    <a:pt x="465" y="0"/>
                    <a:pt x="602" y="136"/>
                    <a:pt x="602" y="30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pic>
          <p:nvPicPr>
            <p:cNvPr id="344" name="Google Shape;344;p24"/>
            <p:cNvPicPr preferRelativeResize="0"/>
            <p:nvPr/>
          </p:nvPicPr>
          <p:blipFill>
            <a:blip r:embed="rId2">
              <a:alphaModFix/>
            </a:blip>
            <a:stretch>
              <a:fillRect/>
            </a:stretch>
          </p:blipFill>
          <p:spPr>
            <a:xfrm rot="5400000">
              <a:off x="7801950" y="117125"/>
              <a:ext cx="2408868" cy="539400"/>
            </a:xfrm>
            <a:prstGeom prst="rect">
              <a:avLst/>
            </a:prstGeom>
            <a:noFill/>
            <a:ln>
              <a:noFill/>
            </a:ln>
          </p:spPr>
        </p:pic>
        <p:sp>
          <p:nvSpPr>
            <p:cNvPr id="345" name="Google Shape;345;p24"/>
            <p:cNvSpPr/>
            <p:nvPr/>
          </p:nvSpPr>
          <p:spPr>
            <a:xfrm>
              <a:off x="8736679" y="4740176"/>
              <a:ext cx="798000" cy="7989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grpSp>
    </p:spTree>
    <p:extLst>
      <p:ext uri="{BB962C8B-B14F-4D97-AF65-F5344CB8AC3E}">
        <p14:creationId xmlns:p14="http://schemas.microsoft.com/office/powerpoint/2010/main" val="2025675675"/>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346"/>
        <p:cNvGrpSpPr/>
        <p:nvPr/>
      </p:nvGrpSpPr>
      <p:grpSpPr>
        <a:xfrm>
          <a:off x="0" y="0"/>
          <a:ext cx="0" cy="0"/>
          <a:chOff x="0" y="0"/>
          <a:chExt cx="0" cy="0"/>
        </a:xfrm>
      </p:grpSpPr>
      <p:sp>
        <p:nvSpPr>
          <p:cNvPr id="347" name="Google Shape;347;p25"/>
          <p:cNvSpPr txBox="1">
            <a:spLocks noGrp="1"/>
          </p:cNvSpPr>
          <p:nvPr>
            <p:ph type="title"/>
          </p:nvPr>
        </p:nvSpPr>
        <p:spPr>
          <a:xfrm>
            <a:off x="960000" y="6949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348" name="Google Shape;348;p25"/>
          <p:cNvSpPr/>
          <p:nvPr/>
        </p:nvSpPr>
        <p:spPr>
          <a:xfrm>
            <a:off x="8061500" y="-603600"/>
            <a:ext cx="2728000" cy="11468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867">
              <a:latin typeface="Outfit"/>
              <a:ea typeface="Outfit"/>
              <a:cs typeface="Outfit"/>
              <a:sym typeface="Outfit"/>
            </a:endParaRPr>
          </a:p>
        </p:txBody>
      </p:sp>
      <p:grpSp>
        <p:nvGrpSpPr>
          <p:cNvPr id="349" name="Google Shape;349;p25"/>
          <p:cNvGrpSpPr/>
          <p:nvPr/>
        </p:nvGrpSpPr>
        <p:grpSpPr>
          <a:xfrm>
            <a:off x="-1275400" y="-176007"/>
            <a:ext cx="13467251" cy="7561440"/>
            <a:chOff x="-956550" y="-132005"/>
            <a:chExt cx="10100438" cy="5671080"/>
          </a:xfrm>
        </p:grpSpPr>
        <p:sp>
          <p:nvSpPr>
            <p:cNvPr id="350" name="Google Shape;350;p25"/>
            <p:cNvSpPr/>
            <p:nvPr/>
          </p:nvSpPr>
          <p:spPr>
            <a:xfrm>
              <a:off x="8603888" y="-132000"/>
              <a:ext cx="540000" cy="5394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sp>
          <p:nvSpPr>
            <p:cNvPr id="351" name="Google Shape;351;p25"/>
            <p:cNvSpPr/>
            <p:nvPr/>
          </p:nvSpPr>
          <p:spPr>
            <a:xfrm>
              <a:off x="-1" y="4736101"/>
              <a:ext cx="913473" cy="461700"/>
            </a:xfrm>
            <a:custGeom>
              <a:avLst/>
              <a:gdLst/>
              <a:ahLst/>
              <a:cxnLst/>
              <a:rect l="l" t="t" r="r" b="b"/>
              <a:pathLst>
                <a:path w="602" h="304" extrusionOk="0">
                  <a:moveTo>
                    <a:pt x="602" y="304"/>
                  </a:moveTo>
                  <a:cubicBezTo>
                    <a:pt x="0" y="304"/>
                    <a:pt x="0" y="304"/>
                    <a:pt x="0" y="304"/>
                  </a:cubicBezTo>
                  <a:cubicBezTo>
                    <a:pt x="0" y="0"/>
                    <a:pt x="0" y="0"/>
                    <a:pt x="0" y="0"/>
                  </a:cubicBezTo>
                  <a:cubicBezTo>
                    <a:pt x="297" y="0"/>
                    <a:pt x="297" y="0"/>
                    <a:pt x="297" y="0"/>
                  </a:cubicBezTo>
                  <a:cubicBezTo>
                    <a:pt x="465" y="0"/>
                    <a:pt x="602" y="136"/>
                    <a:pt x="602" y="30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pic>
          <p:nvPicPr>
            <p:cNvPr id="352" name="Google Shape;352;p25"/>
            <p:cNvPicPr preferRelativeResize="0"/>
            <p:nvPr/>
          </p:nvPicPr>
          <p:blipFill>
            <a:blip r:embed="rId2">
              <a:alphaModFix/>
            </a:blip>
            <a:stretch>
              <a:fillRect/>
            </a:stretch>
          </p:blipFill>
          <p:spPr>
            <a:xfrm>
              <a:off x="-956550" y="-132005"/>
              <a:ext cx="2408868" cy="539400"/>
            </a:xfrm>
            <a:prstGeom prst="rect">
              <a:avLst/>
            </a:prstGeom>
            <a:noFill/>
            <a:ln>
              <a:noFill/>
            </a:ln>
          </p:spPr>
        </p:pic>
        <p:sp>
          <p:nvSpPr>
            <p:cNvPr id="353" name="Google Shape;353;p25"/>
            <p:cNvSpPr/>
            <p:nvPr/>
          </p:nvSpPr>
          <p:spPr>
            <a:xfrm>
              <a:off x="8031779" y="4740176"/>
              <a:ext cx="798000" cy="7989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grpSp>
    </p:spTree>
    <p:extLst>
      <p:ext uri="{BB962C8B-B14F-4D97-AF65-F5344CB8AC3E}">
        <p14:creationId xmlns:p14="http://schemas.microsoft.com/office/powerpoint/2010/main" val="198277542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354"/>
        <p:cNvGrpSpPr/>
        <p:nvPr/>
      </p:nvGrpSpPr>
      <p:grpSpPr>
        <a:xfrm>
          <a:off x="0" y="0"/>
          <a:ext cx="0" cy="0"/>
          <a:chOff x="0" y="0"/>
          <a:chExt cx="0" cy="0"/>
        </a:xfrm>
      </p:grpSpPr>
      <p:sp>
        <p:nvSpPr>
          <p:cNvPr id="355" name="Google Shape;355;p26"/>
          <p:cNvSpPr txBox="1">
            <a:spLocks noGrp="1"/>
          </p:cNvSpPr>
          <p:nvPr>
            <p:ph type="title"/>
          </p:nvPr>
        </p:nvSpPr>
        <p:spPr>
          <a:xfrm>
            <a:off x="960000" y="6949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grpSp>
        <p:nvGrpSpPr>
          <p:cNvPr id="356" name="Google Shape;356;p26"/>
          <p:cNvGrpSpPr/>
          <p:nvPr/>
        </p:nvGrpSpPr>
        <p:grpSpPr>
          <a:xfrm>
            <a:off x="-957565" y="-786822"/>
            <a:ext cx="14641753" cy="8166823"/>
            <a:chOff x="-718174" y="-590117"/>
            <a:chExt cx="10981315" cy="6125117"/>
          </a:xfrm>
        </p:grpSpPr>
        <p:pic>
          <p:nvPicPr>
            <p:cNvPr id="357" name="Google Shape;357;p26"/>
            <p:cNvPicPr preferRelativeResize="0"/>
            <p:nvPr/>
          </p:nvPicPr>
          <p:blipFill>
            <a:blip r:embed="rId2">
              <a:alphaModFix/>
            </a:blip>
            <a:stretch>
              <a:fillRect/>
            </a:stretch>
          </p:blipFill>
          <p:spPr>
            <a:xfrm rot="10800000" flipH="1">
              <a:off x="8040342" y="-260962"/>
              <a:ext cx="2222800" cy="802025"/>
            </a:xfrm>
            <a:prstGeom prst="rect">
              <a:avLst/>
            </a:prstGeom>
            <a:noFill/>
            <a:ln>
              <a:noFill/>
            </a:ln>
          </p:spPr>
        </p:pic>
        <p:sp>
          <p:nvSpPr>
            <p:cNvPr id="358" name="Google Shape;358;p26"/>
            <p:cNvSpPr/>
            <p:nvPr/>
          </p:nvSpPr>
          <p:spPr>
            <a:xfrm rot="-5400000" flipH="1">
              <a:off x="7951851" y="4342838"/>
              <a:ext cx="798899" cy="1585423"/>
            </a:xfrm>
            <a:custGeom>
              <a:avLst/>
              <a:gdLst/>
              <a:ahLst/>
              <a:cxnLst/>
              <a:rect l="l" t="t" r="r" b="b"/>
              <a:pathLst>
                <a:path w="1099" h="2181" extrusionOk="0">
                  <a:moveTo>
                    <a:pt x="1099" y="548"/>
                  </a:moveTo>
                  <a:lnTo>
                    <a:pt x="548" y="0"/>
                  </a:lnTo>
                  <a:lnTo>
                    <a:pt x="0" y="548"/>
                  </a:lnTo>
                  <a:lnTo>
                    <a:pt x="540" y="1089"/>
                  </a:lnTo>
                  <a:lnTo>
                    <a:pt x="0" y="1632"/>
                  </a:lnTo>
                  <a:lnTo>
                    <a:pt x="548" y="2181"/>
                  </a:lnTo>
                  <a:lnTo>
                    <a:pt x="1099" y="1632"/>
                  </a:lnTo>
                  <a:lnTo>
                    <a:pt x="558" y="1089"/>
                  </a:lnTo>
                  <a:lnTo>
                    <a:pt x="1099" y="54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sp>
          <p:nvSpPr>
            <p:cNvPr id="359" name="Google Shape;359;p26"/>
            <p:cNvSpPr/>
            <p:nvPr/>
          </p:nvSpPr>
          <p:spPr>
            <a:xfrm flipH="1">
              <a:off x="-718174" y="-590117"/>
              <a:ext cx="1128699" cy="1129616"/>
            </a:xfrm>
            <a:custGeom>
              <a:avLst/>
              <a:gdLst/>
              <a:ahLst/>
              <a:cxnLst/>
              <a:rect l="l" t="t" r="r" b="b"/>
              <a:pathLst>
                <a:path w="612" h="612" extrusionOk="0">
                  <a:moveTo>
                    <a:pt x="0" y="0"/>
                  </a:moveTo>
                  <a:cubicBezTo>
                    <a:pt x="0" y="612"/>
                    <a:pt x="0" y="612"/>
                    <a:pt x="0" y="612"/>
                  </a:cubicBezTo>
                  <a:cubicBezTo>
                    <a:pt x="612" y="612"/>
                    <a:pt x="612" y="612"/>
                    <a:pt x="612" y="612"/>
                  </a:cubicBezTo>
                  <a:cubicBezTo>
                    <a:pt x="612" y="0"/>
                    <a:pt x="612" y="0"/>
                    <a:pt x="612" y="0"/>
                  </a:cubicBezTo>
                  <a:lnTo>
                    <a:pt x="0" y="0"/>
                  </a:lnTo>
                  <a:close/>
                  <a:moveTo>
                    <a:pt x="523" y="306"/>
                  </a:moveTo>
                  <a:cubicBezTo>
                    <a:pt x="523" y="426"/>
                    <a:pt x="426" y="524"/>
                    <a:pt x="306" y="524"/>
                  </a:cubicBezTo>
                  <a:cubicBezTo>
                    <a:pt x="306" y="524"/>
                    <a:pt x="306" y="524"/>
                    <a:pt x="306" y="524"/>
                  </a:cubicBezTo>
                  <a:cubicBezTo>
                    <a:pt x="186" y="524"/>
                    <a:pt x="89" y="426"/>
                    <a:pt x="89" y="306"/>
                  </a:cubicBezTo>
                  <a:cubicBezTo>
                    <a:pt x="89" y="306"/>
                    <a:pt x="89" y="306"/>
                    <a:pt x="89" y="306"/>
                  </a:cubicBezTo>
                  <a:cubicBezTo>
                    <a:pt x="89" y="186"/>
                    <a:pt x="186" y="89"/>
                    <a:pt x="306" y="89"/>
                  </a:cubicBezTo>
                  <a:cubicBezTo>
                    <a:pt x="306" y="89"/>
                    <a:pt x="306" y="89"/>
                    <a:pt x="306" y="89"/>
                  </a:cubicBezTo>
                  <a:cubicBezTo>
                    <a:pt x="426" y="89"/>
                    <a:pt x="523" y="186"/>
                    <a:pt x="523" y="30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sp>
          <p:nvSpPr>
            <p:cNvPr id="360" name="Google Shape;360;p26"/>
            <p:cNvSpPr/>
            <p:nvPr/>
          </p:nvSpPr>
          <p:spPr>
            <a:xfrm flipH="1">
              <a:off x="-12" y="4746925"/>
              <a:ext cx="388387" cy="777246"/>
            </a:xfrm>
            <a:custGeom>
              <a:avLst/>
              <a:gdLst/>
              <a:ahLst/>
              <a:cxnLst/>
              <a:rect l="l" t="t" r="r" b="b"/>
              <a:pathLst>
                <a:path w="416" h="832" extrusionOk="0">
                  <a:moveTo>
                    <a:pt x="0" y="416"/>
                  </a:moveTo>
                  <a:cubicBezTo>
                    <a:pt x="0" y="646"/>
                    <a:pt x="186" y="832"/>
                    <a:pt x="416" y="832"/>
                  </a:cubicBezTo>
                  <a:cubicBezTo>
                    <a:pt x="416" y="0"/>
                    <a:pt x="416" y="0"/>
                    <a:pt x="416" y="0"/>
                  </a:cubicBezTo>
                  <a:cubicBezTo>
                    <a:pt x="186" y="0"/>
                    <a:pt x="0" y="186"/>
                    <a:pt x="0" y="41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pic>
          <p:nvPicPr>
            <p:cNvPr id="361" name="Google Shape;361;p26"/>
            <p:cNvPicPr preferRelativeResize="0"/>
            <p:nvPr/>
          </p:nvPicPr>
          <p:blipFill>
            <a:blip r:embed="rId3">
              <a:alphaModFix/>
            </a:blip>
            <a:stretch>
              <a:fillRect/>
            </a:stretch>
          </p:blipFill>
          <p:spPr>
            <a:xfrm flipH="1">
              <a:off x="478384" y="4746925"/>
              <a:ext cx="2154085" cy="777250"/>
            </a:xfrm>
            <a:prstGeom prst="rect">
              <a:avLst/>
            </a:prstGeom>
            <a:noFill/>
            <a:ln>
              <a:noFill/>
            </a:ln>
          </p:spPr>
        </p:pic>
      </p:grpSp>
      <p:grpSp>
        <p:nvGrpSpPr>
          <p:cNvPr id="362" name="Google Shape;362;p26"/>
          <p:cNvGrpSpPr/>
          <p:nvPr/>
        </p:nvGrpSpPr>
        <p:grpSpPr>
          <a:xfrm>
            <a:off x="-1682632" y="431533"/>
            <a:ext cx="14474067" cy="5399267"/>
            <a:chOff x="-1261974" y="323650"/>
            <a:chExt cx="10855550" cy="4049450"/>
          </a:xfrm>
        </p:grpSpPr>
        <p:sp>
          <p:nvSpPr>
            <p:cNvPr id="363" name="Google Shape;363;p26"/>
            <p:cNvSpPr/>
            <p:nvPr/>
          </p:nvSpPr>
          <p:spPr>
            <a:xfrm rot="5400000" flipH="1">
              <a:off x="8140526" y="916600"/>
              <a:ext cx="2046000" cy="8601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Outfit"/>
                <a:ea typeface="Outfit"/>
                <a:cs typeface="Outfit"/>
                <a:sym typeface="Outfit"/>
              </a:endParaRPr>
            </a:p>
          </p:txBody>
        </p:sp>
        <p:sp>
          <p:nvSpPr>
            <p:cNvPr id="364" name="Google Shape;364;p26"/>
            <p:cNvSpPr/>
            <p:nvPr/>
          </p:nvSpPr>
          <p:spPr>
            <a:xfrm flipH="1">
              <a:off x="-1261974" y="2700600"/>
              <a:ext cx="1672500" cy="16725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Figtree"/>
                <a:ea typeface="Figtree"/>
                <a:cs typeface="Figtree"/>
                <a:sym typeface="Figtree"/>
              </a:endParaRPr>
            </a:p>
          </p:txBody>
        </p:sp>
      </p:grpSp>
    </p:spTree>
    <p:extLst>
      <p:ext uri="{BB962C8B-B14F-4D97-AF65-F5344CB8AC3E}">
        <p14:creationId xmlns:p14="http://schemas.microsoft.com/office/powerpoint/2010/main" val="43785454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365"/>
        <p:cNvGrpSpPr/>
        <p:nvPr/>
      </p:nvGrpSpPr>
      <p:grpSpPr>
        <a:xfrm>
          <a:off x="0" y="0"/>
          <a:ext cx="0" cy="0"/>
          <a:chOff x="0" y="0"/>
          <a:chExt cx="0" cy="0"/>
        </a:xfrm>
      </p:grpSpPr>
      <p:grpSp>
        <p:nvGrpSpPr>
          <p:cNvPr id="366" name="Google Shape;366;p27"/>
          <p:cNvGrpSpPr/>
          <p:nvPr/>
        </p:nvGrpSpPr>
        <p:grpSpPr>
          <a:xfrm>
            <a:off x="-524347" y="-786822"/>
            <a:ext cx="13703316" cy="8166823"/>
            <a:chOff x="-393261" y="-590117"/>
            <a:chExt cx="10277487" cy="6125117"/>
          </a:xfrm>
        </p:grpSpPr>
        <p:pic>
          <p:nvPicPr>
            <p:cNvPr id="367" name="Google Shape;367;p27"/>
            <p:cNvPicPr preferRelativeResize="0"/>
            <p:nvPr/>
          </p:nvPicPr>
          <p:blipFill>
            <a:blip r:embed="rId2">
              <a:alphaModFix/>
            </a:blip>
            <a:stretch>
              <a:fillRect/>
            </a:stretch>
          </p:blipFill>
          <p:spPr>
            <a:xfrm rot="10800000">
              <a:off x="600684" y="-260962"/>
              <a:ext cx="2222800" cy="802025"/>
            </a:xfrm>
            <a:prstGeom prst="rect">
              <a:avLst/>
            </a:prstGeom>
            <a:noFill/>
            <a:ln>
              <a:noFill/>
            </a:ln>
          </p:spPr>
        </p:pic>
        <p:sp>
          <p:nvSpPr>
            <p:cNvPr id="368" name="Google Shape;368;p27"/>
            <p:cNvSpPr/>
            <p:nvPr/>
          </p:nvSpPr>
          <p:spPr>
            <a:xfrm>
              <a:off x="-392946" y="-259399"/>
              <a:ext cx="798000" cy="7989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grpSp>
          <p:nvGrpSpPr>
            <p:cNvPr id="369" name="Google Shape;369;p27"/>
            <p:cNvGrpSpPr/>
            <p:nvPr/>
          </p:nvGrpSpPr>
          <p:grpSpPr>
            <a:xfrm>
              <a:off x="4007669" y="4736103"/>
              <a:ext cx="868070" cy="209563"/>
              <a:chOff x="334963" y="6065838"/>
              <a:chExt cx="1906588" cy="460375"/>
            </a:xfrm>
          </p:grpSpPr>
          <p:sp>
            <p:nvSpPr>
              <p:cNvPr id="370" name="Google Shape;370;p27"/>
              <p:cNvSpPr/>
              <p:nvPr/>
            </p:nvSpPr>
            <p:spPr>
              <a:xfrm>
                <a:off x="334963" y="6065838"/>
                <a:ext cx="127000" cy="122238"/>
              </a:xfrm>
              <a:custGeom>
                <a:avLst/>
                <a:gdLst/>
                <a:ahLst/>
                <a:cxnLst/>
                <a:rect l="l" t="t" r="r" b="b"/>
                <a:pathLst>
                  <a:path w="80" h="77" extrusionOk="0">
                    <a:moveTo>
                      <a:pt x="0" y="40"/>
                    </a:moveTo>
                    <a:lnTo>
                      <a:pt x="40" y="77"/>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371" name="Google Shape;371;p27"/>
              <p:cNvSpPr/>
              <p:nvPr/>
            </p:nvSpPr>
            <p:spPr>
              <a:xfrm>
                <a:off x="779463" y="6065838"/>
                <a:ext cx="127000" cy="122238"/>
              </a:xfrm>
              <a:custGeom>
                <a:avLst/>
                <a:gdLst/>
                <a:ahLst/>
                <a:cxnLst/>
                <a:rect l="l" t="t" r="r" b="b"/>
                <a:pathLst>
                  <a:path w="80" h="77" extrusionOk="0">
                    <a:moveTo>
                      <a:pt x="0" y="40"/>
                    </a:moveTo>
                    <a:lnTo>
                      <a:pt x="40" y="77"/>
                    </a:lnTo>
                    <a:lnTo>
                      <a:pt x="80"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372" name="Google Shape;372;p27"/>
              <p:cNvSpPr/>
              <p:nvPr/>
            </p:nvSpPr>
            <p:spPr>
              <a:xfrm>
                <a:off x="1225551" y="6065838"/>
                <a:ext cx="125413" cy="122238"/>
              </a:xfrm>
              <a:custGeom>
                <a:avLst/>
                <a:gdLst/>
                <a:ahLst/>
                <a:cxnLst/>
                <a:rect l="l" t="t" r="r" b="b"/>
                <a:pathLst>
                  <a:path w="79" h="77" extrusionOk="0">
                    <a:moveTo>
                      <a:pt x="0" y="40"/>
                    </a:moveTo>
                    <a:lnTo>
                      <a:pt x="39" y="77"/>
                    </a:lnTo>
                    <a:lnTo>
                      <a:pt x="79" y="40"/>
                    </a:lnTo>
                    <a:lnTo>
                      <a:pt x="39"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373" name="Google Shape;373;p27"/>
              <p:cNvSpPr/>
              <p:nvPr/>
            </p:nvSpPr>
            <p:spPr>
              <a:xfrm>
                <a:off x="1670051" y="6065838"/>
                <a:ext cx="125413" cy="122238"/>
              </a:xfrm>
              <a:custGeom>
                <a:avLst/>
                <a:gdLst/>
                <a:ahLst/>
                <a:cxnLst/>
                <a:rect l="l" t="t" r="r" b="b"/>
                <a:pathLst>
                  <a:path w="79" h="77" extrusionOk="0">
                    <a:moveTo>
                      <a:pt x="0" y="40"/>
                    </a:moveTo>
                    <a:lnTo>
                      <a:pt x="40" y="77"/>
                    </a:lnTo>
                    <a:lnTo>
                      <a:pt x="79" y="40"/>
                    </a:lnTo>
                    <a:lnTo>
                      <a:pt x="40" y="0"/>
                    </a:lnTo>
                    <a:lnTo>
                      <a:pt x="0"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374" name="Google Shape;374;p27"/>
              <p:cNvSpPr/>
              <p:nvPr/>
            </p:nvSpPr>
            <p:spPr>
              <a:xfrm>
                <a:off x="2117726" y="6065838"/>
                <a:ext cx="123825" cy="122238"/>
              </a:xfrm>
              <a:custGeom>
                <a:avLst/>
                <a:gdLst/>
                <a:ahLst/>
                <a:cxnLst/>
                <a:rect l="l" t="t" r="r" b="b"/>
                <a:pathLst>
                  <a:path w="78" h="77" extrusionOk="0">
                    <a:moveTo>
                      <a:pt x="40" y="0"/>
                    </a:moveTo>
                    <a:lnTo>
                      <a:pt x="0" y="40"/>
                    </a:lnTo>
                    <a:lnTo>
                      <a:pt x="40" y="77"/>
                    </a:lnTo>
                    <a:lnTo>
                      <a:pt x="78" y="40"/>
                    </a:lnTo>
                    <a:lnTo>
                      <a:pt x="4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375" name="Google Shape;375;p27"/>
              <p:cNvSpPr/>
              <p:nvPr/>
            </p:nvSpPr>
            <p:spPr>
              <a:xfrm>
                <a:off x="334963" y="6400800"/>
                <a:ext cx="127000" cy="125413"/>
              </a:xfrm>
              <a:custGeom>
                <a:avLst/>
                <a:gdLst/>
                <a:ahLst/>
                <a:cxnLst/>
                <a:rect l="l" t="t" r="r" b="b"/>
                <a:pathLst>
                  <a:path w="80" h="79" extrusionOk="0">
                    <a:moveTo>
                      <a:pt x="0" y="39"/>
                    </a:moveTo>
                    <a:lnTo>
                      <a:pt x="40" y="79"/>
                    </a:lnTo>
                    <a:lnTo>
                      <a:pt x="80" y="39"/>
                    </a:lnTo>
                    <a:lnTo>
                      <a:pt x="40"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376" name="Google Shape;376;p27"/>
              <p:cNvSpPr/>
              <p:nvPr/>
            </p:nvSpPr>
            <p:spPr>
              <a:xfrm>
                <a:off x="779463" y="6400800"/>
                <a:ext cx="127000" cy="125413"/>
              </a:xfrm>
              <a:custGeom>
                <a:avLst/>
                <a:gdLst/>
                <a:ahLst/>
                <a:cxnLst/>
                <a:rect l="l" t="t" r="r" b="b"/>
                <a:pathLst>
                  <a:path w="80" h="79" extrusionOk="0">
                    <a:moveTo>
                      <a:pt x="0" y="39"/>
                    </a:moveTo>
                    <a:lnTo>
                      <a:pt x="40" y="79"/>
                    </a:lnTo>
                    <a:lnTo>
                      <a:pt x="80" y="39"/>
                    </a:lnTo>
                    <a:lnTo>
                      <a:pt x="40"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377" name="Google Shape;377;p27"/>
              <p:cNvSpPr/>
              <p:nvPr/>
            </p:nvSpPr>
            <p:spPr>
              <a:xfrm>
                <a:off x="1225551" y="6400800"/>
                <a:ext cx="125413" cy="125413"/>
              </a:xfrm>
              <a:custGeom>
                <a:avLst/>
                <a:gdLst/>
                <a:ahLst/>
                <a:cxnLst/>
                <a:rect l="l" t="t" r="r" b="b"/>
                <a:pathLst>
                  <a:path w="79" h="79" extrusionOk="0">
                    <a:moveTo>
                      <a:pt x="0" y="39"/>
                    </a:moveTo>
                    <a:lnTo>
                      <a:pt x="39" y="79"/>
                    </a:lnTo>
                    <a:lnTo>
                      <a:pt x="79" y="39"/>
                    </a:lnTo>
                    <a:lnTo>
                      <a:pt x="39"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378" name="Google Shape;378;p27"/>
              <p:cNvSpPr/>
              <p:nvPr/>
            </p:nvSpPr>
            <p:spPr>
              <a:xfrm>
                <a:off x="1670051" y="6400800"/>
                <a:ext cx="125413" cy="125413"/>
              </a:xfrm>
              <a:custGeom>
                <a:avLst/>
                <a:gdLst/>
                <a:ahLst/>
                <a:cxnLst/>
                <a:rect l="l" t="t" r="r" b="b"/>
                <a:pathLst>
                  <a:path w="79" h="79" extrusionOk="0">
                    <a:moveTo>
                      <a:pt x="0" y="39"/>
                    </a:moveTo>
                    <a:lnTo>
                      <a:pt x="40" y="79"/>
                    </a:lnTo>
                    <a:lnTo>
                      <a:pt x="79" y="39"/>
                    </a:lnTo>
                    <a:lnTo>
                      <a:pt x="40" y="0"/>
                    </a:lnTo>
                    <a:lnTo>
                      <a:pt x="0"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379" name="Google Shape;379;p27"/>
              <p:cNvSpPr/>
              <p:nvPr/>
            </p:nvSpPr>
            <p:spPr>
              <a:xfrm>
                <a:off x="2117726" y="6400800"/>
                <a:ext cx="123825" cy="125413"/>
              </a:xfrm>
              <a:custGeom>
                <a:avLst/>
                <a:gdLst/>
                <a:ahLst/>
                <a:cxnLst/>
                <a:rect l="l" t="t" r="r" b="b"/>
                <a:pathLst>
                  <a:path w="78" h="79" extrusionOk="0">
                    <a:moveTo>
                      <a:pt x="40" y="0"/>
                    </a:moveTo>
                    <a:lnTo>
                      <a:pt x="0" y="39"/>
                    </a:lnTo>
                    <a:lnTo>
                      <a:pt x="40" y="79"/>
                    </a:lnTo>
                    <a:lnTo>
                      <a:pt x="78" y="39"/>
                    </a:lnTo>
                    <a:lnTo>
                      <a:pt x="4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grpSp>
        <p:sp>
          <p:nvSpPr>
            <p:cNvPr id="380" name="Google Shape;380;p27"/>
            <p:cNvSpPr/>
            <p:nvPr/>
          </p:nvSpPr>
          <p:spPr>
            <a:xfrm rot="5400000">
              <a:off x="1" y="4342838"/>
              <a:ext cx="798899" cy="1585423"/>
            </a:xfrm>
            <a:custGeom>
              <a:avLst/>
              <a:gdLst/>
              <a:ahLst/>
              <a:cxnLst/>
              <a:rect l="l" t="t" r="r" b="b"/>
              <a:pathLst>
                <a:path w="1099" h="2181" extrusionOk="0">
                  <a:moveTo>
                    <a:pt x="1099" y="548"/>
                  </a:moveTo>
                  <a:lnTo>
                    <a:pt x="548" y="0"/>
                  </a:lnTo>
                  <a:lnTo>
                    <a:pt x="0" y="548"/>
                  </a:lnTo>
                  <a:lnTo>
                    <a:pt x="540" y="1089"/>
                  </a:lnTo>
                  <a:lnTo>
                    <a:pt x="0" y="1632"/>
                  </a:lnTo>
                  <a:lnTo>
                    <a:pt x="548" y="2181"/>
                  </a:lnTo>
                  <a:lnTo>
                    <a:pt x="1099" y="1632"/>
                  </a:lnTo>
                  <a:lnTo>
                    <a:pt x="558" y="1089"/>
                  </a:lnTo>
                  <a:lnTo>
                    <a:pt x="1099" y="54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sp>
          <p:nvSpPr>
            <p:cNvPr id="381" name="Google Shape;381;p27"/>
            <p:cNvSpPr/>
            <p:nvPr/>
          </p:nvSpPr>
          <p:spPr>
            <a:xfrm>
              <a:off x="7302075" y="-590117"/>
              <a:ext cx="1128699" cy="1129616"/>
            </a:xfrm>
            <a:custGeom>
              <a:avLst/>
              <a:gdLst/>
              <a:ahLst/>
              <a:cxnLst/>
              <a:rect l="l" t="t" r="r" b="b"/>
              <a:pathLst>
                <a:path w="612" h="612" extrusionOk="0">
                  <a:moveTo>
                    <a:pt x="0" y="0"/>
                  </a:moveTo>
                  <a:cubicBezTo>
                    <a:pt x="0" y="612"/>
                    <a:pt x="0" y="612"/>
                    <a:pt x="0" y="612"/>
                  </a:cubicBezTo>
                  <a:cubicBezTo>
                    <a:pt x="612" y="612"/>
                    <a:pt x="612" y="612"/>
                    <a:pt x="612" y="612"/>
                  </a:cubicBezTo>
                  <a:cubicBezTo>
                    <a:pt x="612" y="0"/>
                    <a:pt x="612" y="0"/>
                    <a:pt x="612" y="0"/>
                  </a:cubicBezTo>
                  <a:lnTo>
                    <a:pt x="0" y="0"/>
                  </a:lnTo>
                  <a:close/>
                  <a:moveTo>
                    <a:pt x="523" y="306"/>
                  </a:moveTo>
                  <a:cubicBezTo>
                    <a:pt x="523" y="426"/>
                    <a:pt x="426" y="524"/>
                    <a:pt x="306" y="524"/>
                  </a:cubicBezTo>
                  <a:cubicBezTo>
                    <a:pt x="306" y="524"/>
                    <a:pt x="306" y="524"/>
                    <a:pt x="306" y="524"/>
                  </a:cubicBezTo>
                  <a:cubicBezTo>
                    <a:pt x="186" y="524"/>
                    <a:pt x="89" y="426"/>
                    <a:pt x="89" y="306"/>
                  </a:cubicBezTo>
                  <a:cubicBezTo>
                    <a:pt x="89" y="306"/>
                    <a:pt x="89" y="306"/>
                    <a:pt x="89" y="306"/>
                  </a:cubicBezTo>
                  <a:cubicBezTo>
                    <a:pt x="89" y="186"/>
                    <a:pt x="186" y="89"/>
                    <a:pt x="306" y="89"/>
                  </a:cubicBezTo>
                  <a:cubicBezTo>
                    <a:pt x="306" y="89"/>
                    <a:pt x="306" y="89"/>
                    <a:pt x="306" y="89"/>
                  </a:cubicBezTo>
                  <a:cubicBezTo>
                    <a:pt x="426" y="89"/>
                    <a:pt x="523" y="186"/>
                    <a:pt x="523" y="30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sp>
          <p:nvSpPr>
            <p:cNvPr id="382" name="Google Shape;382;p27"/>
            <p:cNvSpPr/>
            <p:nvPr/>
          </p:nvSpPr>
          <p:spPr>
            <a:xfrm>
              <a:off x="8755626" y="-589612"/>
              <a:ext cx="1128600" cy="1128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grpSp>
          <p:nvGrpSpPr>
            <p:cNvPr id="383" name="Google Shape;383;p27"/>
            <p:cNvGrpSpPr/>
            <p:nvPr/>
          </p:nvGrpSpPr>
          <p:grpSpPr>
            <a:xfrm>
              <a:off x="6511520" y="4746925"/>
              <a:ext cx="2632480" cy="777250"/>
              <a:chOff x="6511520" y="4125350"/>
              <a:chExt cx="2632480" cy="777250"/>
            </a:xfrm>
          </p:grpSpPr>
          <p:sp>
            <p:nvSpPr>
              <p:cNvPr id="384" name="Google Shape;384;p27"/>
              <p:cNvSpPr/>
              <p:nvPr/>
            </p:nvSpPr>
            <p:spPr>
              <a:xfrm>
                <a:off x="8755613" y="4125350"/>
                <a:ext cx="388387" cy="777246"/>
              </a:xfrm>
              <a:custGeom>
                <a:avLst/>
                <a:gdLst/>
                <a:ahLst/>
                <a:cxnLst/>
                <a:rect l="l" t="t" r="r" b="b"/>
                <a:pathLst>
                  <a:path w="416" h="832" extrusionOk="0">
                    <a:moveTo>
                      <a:pt x="0" y="416"/>
                    </a:moveTo>
                    <a:cubicBezTo>
                      <a:pt x="0" y="646"/>
                      <a:pt x="186" y="832"/>
                      <a:pt x="416" y="832"/>
                    </a:cubicBezTo>
                    <a:cubicBezTo>
                      <a:pt x="416" y="0"/>
                      <a:pt x="416" y="0"/>
                      <a:pt x="416" y="0"/>
                    </a:cubicBezTo>
                    <a:cubicBezTo>
                      <a:pt x="186" y="0"/>
                      <a:pt x="0" y="186"/>
                      <a:pt x="0" y="41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pic>
            <p:nvPicPr>
              <p:cNvPr id="385" name="Google Shape;385;p27"/>
              <p:cNvPicPr preferRelativeResize="0"/>
              <p:nvPr/>
            </p:nvPicPr>
            <p:blipFill>
              <a:blip r:embed="rId3">
                <a:alphaModFix/>
              </a:blip>
              <a:stretch>
                <a:fillRect/>
              </a:stretch>
            </p:blipFill>
            <p:spPr>
              <a:xfrm>
                <a:off x="6511520" y="4125350"/>
                <a:ext cx="2154085" cy="777250"/>
              </a:xfrm>
              <a:prstGeom prst="rect">
                <a:avLst/>
              </a:prstGeom>
              <a:noFill/>
              <a:ln>
                <a:noFill/>
              </a:ln>
            </p:spPr>
          </p:pic>
        </p:grpSp>
      </p:grpSp>
      <p:sp>
        <p:nvSpPr>
          <p:cNvPr id="386" name="Google Shape;386;p27"/>
          <p:cNvSpPr txBox="1">
            <a:spLocks noGrp="1"/>
          </p:cNvSpPr>
          <p:nvPr>
            <p:ph type="title"/>
          </p:nvPr>
        </p:nvSpPr>
        <p:spPr>
          <a:xfrm>
            <a:off x="3130584" y="922533"/>
            <a:ext cx="5930800" cy="141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8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387" name="Google Shape;387;p27"/>
          <p:cNvSpPr txBox="1">
            <a:spLocks noGrp="1"/>
          </p:cNvSpPr>
          <p:nvPr>
            <p:ph type="subTitle" idx="1"/>
          </p:nvPr>
        </p:nvSpPr>
        <p:spPr>
          <a:xfrm>
            <a:off x="3130533" y="2205933"/>
            <a:ext cx="5930800" cy="141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2133"/>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388" name="Google Shape;388;p27"/>
          <p:cNvSpPr txBox="1"/>
          <p:nvPr/>
        </p:nvSpPr>
        <p:spPr>
          <a:xfrm>
            <a:off x="3253033" y="4815933"/>
            <a:ext cx="5686000" cy="741600"/>
          </a:xfrm>
          <a:prstGeom prst="rect">
            <a:avLst/>
          </a:prstGeom>
          <a:noFill/>
          <a:ln>
            <a:noFill/>
          </a:ln>
        </p:spPr>
        <p:txBody>
          <a:bodyPr spcFirstLastPara="1" wrap="square" lIns="121900" tIns="121900" rIns="121900" bIns="121900" anchor="t" anchorCtr="0">
            <a:noAutofit/>
          </a:bodyPr>
          <a:lstStyle/>
          <a:p>
            <a:pPr marL="0" lvl="0" indent="0" algn="ctr" rtl="0">
              <a:spcBef>
                <a:spcPts val="400"/>
              </a:spcBef>
              <a:spcAft>
                <a:spcPts val="0"/>
              </a:spcAft>
              <a:buNone/>
            </a:pPr>
            <a:r>
              <a:rPr lang="en" sz="1333" b="1">
                <a:solidFill>
                  <a:schemeClr val="dk1"/>
                </a:solidFill>
                <a:latin typeface="Outfit"/>
                <a:ea typeface="Outfit"/>
                <a:cs typeface="Outfit"/>
                <a:sym typeface="Outfit"/>
              </a:rPr>
              <a:t>CREDITS:</a:t>
            </a:r>
            <a:r>
              <a:rPr lang="en" sz="1333">
                <a:solidFill>
                  <a:schemeClr val="dk1"/>
                </a:solidFill>
                <a:latin typeface="Outfit"/>
                <a:ea typeface="Outfit"/>
                <a:cs typeface="Outfit"/>
                <a:sym typeface="Outfit"/>
              </a:rPr>
              <a:t> This presentation template was created by </a:t>
            </a:r>
            <a:r>
              <a:rPr lang="en" sz="1333" b="1" u="sng">
                <a:solidFill>
                  <a:schemeClr val="dk1"/>
                </a:solidFill>
                <a:latin typeface="Outfit"/>
                <a:ea typeface="Outfit"/>
                <a:cs typeface="Outfit"/>
                <a:sym typeface="Outfit"/>
                <a:hlinkClick r:id="rId4">
                  <a:extLst>
                    <a:ext uri="{A12FA001-AC4F-418D-AE19-62706E023703}">
                      <ahyp:hlinkClr xmlns:ahyp="http://schemas.microsoft.com/office/drawing/2018/hyperlinkcolor" val="tx"/>
                    </a:ext>
                  </a:extLst>
                </a:hlinkClick>
              </a:rPr>
              <a:t>Slidesgo</a:t>
            </a:r>
            <a:r>
              <a:rPr lang="en" sz="1333">
                <a:solidFill>
                  <a:schemeClr val="dk1"/>
                </a:solidFill>
                <a:latin typeface="Outfit"/>
                <a:ea typeface="Outfit"/>
                <a:cs typeface="Outfit"/>
                <a:sym typeface="Outfit"/>
              </a:rPr>
              <a:t>, and includes icons by </a:t>
            </a:r>
            <a:r>
              <a:rPr lang="en" sz="1333" b="1" u="sng">
                <a:solidFill>
                  <a:schemeClr val="dk1"/>
                </a:solidFill>
                <a:latin typeface="Outfit"/>
                <a:ea typeface="Outfit"/>
                <a:cs typeface="Outfit"/>
                <a:sym typeface="Outfit"/>
                <a:hlinkClick r:id="rId5">
                  <a:extLst>
                    <a:ext uri="{A12FA001-AC4F-418D-AE19-62706E023703}">
                      <ahyp:hlinkClr xmlns:ahyp="http://schemas.microsoft.com/office/drawing/2018/hyperlinkcolor" val="tx"/>
                    </a:ext>
                  </a:extLst>
                </a:hlinkClick>
              </a:rPr>
              <a:t>Flaticon</a:t>
            </a:r>
            <a:r>
              <a:rPr lang="en" sz="1333">
                <a:solidFill>
                  <a:schemeClr val="dk1"/>
                </a:solidFill>
                <a:latin typeface="Outfit"/>
                <a:ea typeface="Outfit"/>
                <a:cs typeface="Outfit"/>
                <a:sym typeface="Outfit"/>
              </a:rPr>
              <a:t>, and infographics &amp; images by </a:t>
            </a:r>
            <a:r>
              <a:rPr lang="en" sz="1333" b="1" u="sng">
                <a:solidFill>
                  <a:schemeClr val="dk1"/>
                </a:solidFill>
                <a:latin typeface="Outfit"/>
                <a:ea typeface="Outfit"/>
                <a:cs typeface="Outfit"/>
                <a:sym typeface="Outfit"/>
                <a:hlinkClick r:id="rId6">
                  <a:extLst>
                    <a:ext uri="{A12FA001-AC4F-418D-AE19-62706E023703}">
                      <ahyp:hlinkClr xmlns:ahyp="http://schemas.microsoft.com/office/drawing/2018/hyperlinkcolor" val="tx"/>
                    </a:ext>
                  </a:extLst>
                </a:hlinkClick>
              </a:rPr>
              <a:t>Freepik</a:t>
            </a:r>
            <a:r>
              <a:rPr lang="en" sz="1333" u="sng">
                <a:solidFill>
                  <a:schemeClr val="dk1"/>
                </a:solidFill>
                <a:latin typeface="Outfit"/>
                <a:ea typeface="Outfit"/>
                <a:cs typeface="Outfit"/>
                <a:sym typeface="Outfit"/>
              </a:rPr>
              <a:t> </a:t>
            </a:r>
            <a:endParaRPr sz="1333" b="1" u="sng">
              <a:solidFill>
                <a:schemeClr val="dk1"/>
              </a:solidFill>
              <a:latin typeface="Outfit"/>
              <a:ea typeface="Outfit"/>
              <a:cs typeface="Outfit"/>
              <a:sym typeface="Outfit"/>
            </a:endParaRPr>
          </a:p>
        </p:txBody>
      </p:sp>
    </p:spTree>
    <p:extLst>
      <p:ext uri="{BB962C8B-B14F-4D97-AF65-F5344CB8AC3E}">
        <p14:creationId xmlns:p14="http://schemas.microsoft.com/office/powerpoint/2010/main" val="234352882"/>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389"/>
        <p:cNvGrpSpPr/>
        <p:nvPr/>
      </p:nvGrpSpPr>
      <p:grpSpPr>
        <a:xfrm>
          <a:off x="0" y="0"/>
          <a:ext cx="0" cy="0"/>
          <a:chOff x="0" y="0"/>
          <a:chExt cx="0" cy="0"/>
        </a:xfrm>
      </p:grpSpPr>
      <p:grpSp>
        <p:nvGrpSpPr>
          <p:cNvPr id="390" name="Google Shape;390;p28"/>
          <p:cNvGrpSpPr/>
          <p:nvPr/>
        </p:nvGrpSpPr>
        <p:grpSpPr>
          <a:xfrm>
            <a:off x="-957565" y="-786822"/>
            <a:ext cx="13703028" cy="8166823"/>
            <a:chOff x="-718174" y="-590117"/>
            <a:chExt cx="10277271" cy="6125117"/>
          </a:xfrm>
        </p:grpSpPr>
        <p:pic>
          <p:nvPicPr>
            <p:cNvPr id="391" name="Google Shape;391;p28"/>
            <p:cNvPicPr preferRelativeResize="0"/>
            <p:nvPr/>
          </p:nvPicPr>
          <p:blipFill>
            <a:blip r:embed="rId2">
              <a:alphaModFix/>
            </a:blip>
            <a:stretch>
              <a:fillRect/>
            </a:stretch>
          </p:blipFill>
          <p:spPr>
            <a:xfrm rot="10800000" flipH="1">
              <a:off x="6201192" y="-260962"/>
              <a:ext cx="2222800" cy="802025"/>
            </a:xfrm>
            <a:prstGeom prst="rect">
              <a:avLst/>
            </a:prstGeom>
            <a:noFill/>
            <a:ln>
              <a:noFill/>
            </a:ln>
          </p:spPr>
        </p:pic>
        <p:sp>
          <p:nvSpPr>
            <p:cNvPr id="392" name="Google Shape;392;p28"/>
            <p:cNvSpPr/>
            <p:nvPr/>
          </p:nvSpPr>
          <p:spPr>
            <a:xfrm flipH="1">
              <a:off x="8761097" y="-259399"/>
              <a:ext cx="798000" cy="7989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sp>
          <p:nvSpPr>
            <p:cNvPr id="393" name="Google Shape;393;p28"/>
            <p:cNvSpPr/>
            <p:nvPr/>
          </p:nvSpPr>
          <p:spPr>
            <a:xfrm rot="-5400000" flipH="1">
              <a:off x="7951851" y="4342838"/>
              <a:ext cx="798899" cy="1585423"/>
            </a:xfrm>
            <a:custGeom>
              <a:avLst/>
              <a:gdLst/>
              <a:ahLst/>
              <a:cxnLst/>
              <a:rect l="l" t="t" r="r" b="b"/>
              <a:pathLst>
                <a:path w="1099" h="2181" extrusionOk="0">
                  <a:moveTo>
                    <a:pt x="1099" y="548"/>
                  </a:moveTo>
                  <a:lnTo>
                    <a:pt x="548" y="0"/>
                  </a:lnTo>
                  <a:lnTo>
                    <a:pt x="0" y="548"/>
                  </a:lnTo>
                  <a:lnTo>
                    <a:pt x="540" y="1089"/>
                  </a:lnTo>
                  <a:lnTo>
                    <a:pt x="0" y="1632"/>
                  </a:lnTo>
                  <a:lnTo>
                    <a:pt x="548" y="2181"/>
                  </a:lnTo>
                  <a:lnTo>
                    <a:pt x="1099" y="1632"/>
                  </a:lnTo>
                  <a:lnTo>
                    <a:pt x="558" y="1089"/>
                  </a:lnTo>
                  <a:lnTo>
                    <a:pt x="1099" y="54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sp>
          <p:nvSpPr>
            <p:cNvPr id="394" name="Google Shape;394;p28"/>
            <p:cNvSpPr/>
            <p:nvPr/>
          </p:nvSpPr>
          <p:spPr>
            <a:xfrm flipH="1">
              <a:off x="-718174" y="-590117"/>
              <a:ext cx="1128699" cy="1129616"/>
            </a:xfrm>
            <a:custGeom>
              <a:avLst/>
              <a:gdLst/>
              <a:ahLst/>
              <a:cxnLst/>
              <a:rect l="l" t="t" r="r" b="b"/>
              <a:pathLst>
                <a:path w="612" h="612" extrusionOk="0">
                  <a:moveTo>
                    <a:pt x="0" y="0"/>
                  </a:moveTo>
                  <a:cubicBezTo>
                    <a:pt x="0" y="612"/>
                    <a:pt x="0" y="612"/>
                    <a:pt x="0" y="612"/>
                  </a:cubicBezTo>
                  <a:cubicBezTo>
                    <a:pt x="612" y="612"/>
                    <a:pt x="612" y="612"/>
                    <a:pt x="612" y="612"/>
                  </a:cubicBezTo>
                  <a:cubicBezTo>
                    <a:pt x="612" y="0"/>
                    <a:pt x="612" y="0"/>
                    <a:pt x="612" y="0"/>
                  </a:cubicBezTo>
                  <a:lnTo>
                    <a:pt x="0" y="0"/>
                  </a:lnTo>
                  <a:close/>
                  <a:moveTo>
                    <a:pt x="523" y="306"/>
                  </a:moveTo>
                  <a:cubicBezTo>
                    <a:pt x="523" y="426"/>
                    <a:pt x="426" y="524"/>
                    <a:pt x="306" y="524"/>
                  </a:cubicBezTo>
                  <a:cubicBezTo>
                    <a:pt x="306" y="524"/>
                    <a:pt x="306" y="524"/>
                    <a:pt x="306" y="524"/>
                  </a:cubicBezTo>
                  <a:cubicBezTo>
                    <a:pt x="186" y="524"/>
                    <a:pt x="89" y="426"/>
                    <a:pt x="89" y="306"/>
                  </a:cubicBezTo>
                  <a:cubicBezTo>
                    <a:pt x="89" y="306"/>
                    <a:pt x="89" y="306"/>
                    <a:pt x="89" y="306"/>
                  </a:cubicBezTo>
                  <a:cubicBezTo>
                    <a:pt x="89" y="186"/>
                    <a:pt x="186" y="89"/>
                    <a:pt x="306" y="89"/>
                  </a:cubicBezTo>
                  <a:cubicBezTo>
                    <a:pt x="306" y="89"/>
                    <a:pt x="306" y="89"/>
                    <a:pt x="306" y="89"/>
                  </a:cubicBezTo>
                  <a:cubicBezTo>
                    <a:pt x="426" y="89"/>
                    <a:pt x="523" y="186"/>
                    <a:pt x="523" y="30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sp>
          <p:nvSpPr>
            <p:cNvPr id="395" name="Google Shape;395;p28"/>
            <p:cNvSpPr/>
            <p:nvPr/>
          </p:nvSpPr>
          <p:spPr>
            <a:xfrm flipH="1">
              <a:off x="-12" y="4746925"/>
              <a:ext cx="388387" cy="777246"/>
            </a:xfrm>
            <a:custGeom>
              <a:avLst/>
              <a:gdLst/>
              <a:ahLst/>
              <a:cxnLst/>
              <a:rect l="l" t="t" r="r" b="b"/>
              <a:pathLst>
                <a:path w="416" h="832" extrusionOk="0">
                  <a:moveTo>
                    <a:pt x="0" y="416"/>
                  </a:moveTo>
                  <a:cubicBezTo>
                    <a:pt x="0" y="646"/>
                    <a:pt x="186" y="832"/>
                    <a:pt x="416" y="832"/>
                  </a:cubicBezTo>
                  <a:cubicBezTo>
                    <a:pt x="416" y="0"/>
                    <a:pt x="416" y="0"/>
                    <a:pt x="416" y="0"/>
                  </a:cubicBezTo>
                  <a:cubicBezTo>
                    <a:pt x="186" y="0"/>
                    <a:pt x="0" y="186"/>
                    <a:pt x="0" y="41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pic>
          <p:nvPicPr>
            <p:cNvPr id="396" name="Google Shape;396;p28"/>
            <p:cNvPicPr preferRelativeResize="0"/>
            <p:nvPr/>
          </p:nvPicPr>
          <p:blipFill>
            <a:blip r:embed="rId3">
              <a:alphaModFix/>
            </a:blip>
            <a:stretch>
              <a:fillRect/>
            </a:stretch>
          </p:blipFill>
          <p:spPr>
            <a:xfrm flipH="1">
              <a:off x="478384" y="4746925"/>
              <a:ext cx="2154085" cy="777250"/>
            </a:xfrm>
            <a:prstGeom prst="rect">
              <a:avLst/>
            </a:prstGeom>
            <a:noFill/>
            <a:ln>
              <a:noFill/>
            </a:ln>
          </p:spPr>
        </p:pic>
      </p:grpSp>
      <p:grpSp>
        <p:nvGrpSpPr>
          <p:cNvPr id="397" name="Google Shape;397;p28"/>
          <p:cNvGrpSpPr/>
          <p:nvPr/>
        </p:nvGrpSpPr>
        <p:grpSpPr>
          <a:xfrm>
            <a:off x="-1682632" y="431533"/>
            <a:ext cx="14474067" cy="5399267"/>
            <a:chOff x="-1261974" y="323650"/>
            <a:chExt cx="10855550" cy="4049450"/>
          </a:xfrm>
        </p:grpSpPr>
        <p:sp>
          <p:nvSpPr>
            <p:cNvPr id="398" name="Google Shape;398;p28"/>
            <p:cNvSpPr/>
            <p:nvPr/>
          </p:nvSpPr>
          <p:spPr>
            <a:xfrm rot="5400000" flipH="1">
              <a:off x="8140526" y="916600"/>
              <a:ext cx="2046000" cy="8601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Outfit"/>
                <a:ea typeface="Outfit"/>
                <a:cs typeface="Outfit"/>
                <a:sym typeface="Outfit"/>
              </a:endParaRPr>
            </a:p>
          </p:txBody>
        </p:sp>
        <p:sp>
          <p:nvSpPr>
            <p:cNvPr id="399" name="Google Shape;399;p28"/>
            <p:cNvSpPr/>
            <p:nvPr/>
          </p:nvSpPr>
          <p:spPr>
            <a:xfrm flipH="1">
              <a:off x="-1261974" y="2700600"/>
              <a:ext cx="1672500" cy="16725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67">
                <a:latin typeface="Figtree"/>
                <a:ea typeface="Figtree"/>
                <a:cs typeface="Figtree"/>
                <a:sym typeface="Figtree"/>
              </a:endParaRPr>
            </a:p>
          </p:txBody>
        </p:sp>
      </p:grpSp>
    </p:spTree>
    <p:extLst>
      <p:ext uri="{BB962C8B-B14F-4D97-AF65-F5344CB8AC3E}">
        <p14:creationId xmlns:p14="http://schemas.microsoft.com/office/powerpoint/2010/main" val="406497750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400"/>
        <p:cNvGrpSpPr/>
        <p:nvPr/>
      </p:nvGrpSpPr>
      <p:grpSpPr>
        <a:xfrm>
          <a:off x="0" y="0"/>
          <a:ext cx="0" cy="0"/>
          <a:chOff x="0" y="0"/>
          <a:chExt cx="0" cy="0"/>
        </a:xfrm>
      </p:grpSpPr>
      <p:grpSp>
        <p:nvGrpSpPr>
          <p:cNvPr id="401" name="Google Shape;401;p29"/>
          <p:cNvGrpSpPr/>
          <p:nvPr/>
        </p:nvGrpSpPr>
        <p:grpSpPr>
          <a:xfrm>
            <a:off x="950967" y="-2196931"/>
            <a:ext cx="10808229" cy="9075435"/>
            <a:chOff x="713225" y="-1647698"/>
            <a:chExt cx="8106172" cy="6806576"/>
          </a:xfrm>
        </p:grpSpPr>
        <p:sp>
          <p:nvSpPr>
            <p:cNvPr id="402" name="Google Shape;402;p29"/>
            <p:cNvSpPr/>
            <p:nvPr/>
          </p:nvSpPr>
          <p:spPr>
            <a:xfrm rot="5400000">
              <a:off x="8236581" y="4576061"/>
              <a:ext cx="388387" cy="777246"/>
            </a:xfrm>
            <a:custGeom>
              <a:avLst/>
              <a:gdLst/>
              <a:ahLst/>
              <a:cxnLst/>
              <a:rect l="l" t="t" r="r" b="b"/>
              <a:pathLst>
                <a:path w="416" h="832" extrusionOk="0">
                  <a:moveTo>
                    <a:pt x="0" y="416"/>
                  </a:moveTo>
                  <a:cubicBezTo>
                    <a:pt x="0" y="646"/>
                    <a:pt x="186" y="832"/>
                    <a:pt x="416" y="832"/>
                  </a:cubicBezTo>
                  <a:cubicBezTo>
                    <a:pt x="416" y="0"/>
                    <a:pt x="416" y="0"/>
                    <a:pt x="416" y="0"/>
                  </a:cubicBezTo>
                  <a:cubicBezTo>
                    <a:pt x="186" y="0"/>
                    <a:pt x="0" y="186"/>
                    <a:pt x="0" y="41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grpSp>
          <p:nvGrpSpPr>
            <p:cNvPr id="403" name="Google Shape;403;p29"/>
            <p:cNvGrpSpPr/>
            <p:nvPr/>
          </p:nvGrpSpPr>
          <p:grpSpPr>
            <a:xfrm>
              <a:off x="713225" y="-1647698"/>
              <a:ext cx="6410573" cy="2222800"/>
              <a:chOff x="713225" y="-1647698"/>
              <a:chExt cx="6410573" cy="2222800"/>
            </a:xfrm>
          </p:grpSpPr>
          <p:pic>
            <p:nvPicPr>
              <p:cNvPr id="404" name="Google Shape;404;p29"/>
              <p:cNvPicPr preferRelativeResize="0"/>
              <p:nvPr/>
            </p:nvPicPr>
            <p:blipFill>
              <a:blip r:embed="rId2">
                <a:alphaModFix/>
              </a:blip>
              <a:stretch>
                <a:fillRect/>
              </a:stretch>
            </p:blipFill>
            <p:spPr>
              <a:xfrm rot="5400000">
                <a:off x="5611386" y="-937311"/>
                <a:ext cx="2222800" cy="802025"/>
              </a:xfrm>
              <a:prstGeom prst="rect">
                <a:avLst/>
              </a:prstGeom>
              <a:noFill/>
              <a:ln>
                <a:noFill/>
              </a:ln>
            </p:spPr>
          </p:pic>
          <p:sp>
            <p:nvSpPr>
              <p:cNvPr id="405" name="Google Shape;405;p29"/>
              <p:cNvSpPr/>
              <p:nvPr/>
            </p:nvSpPr>
            <p:spPr>
              <a:xfrm>
                <a:off x="713225" y="-590117"/>
                <a:ext cx="1128699" cy="1129616"/>
              </a:xfrm>
              <a:custGeom>
                <a:avLst/>
                <a:gdLst/>
                <a:ahLst/>
                <a:cxnLst/>
                <a:rect l="l" t="t" r="r" b="b"/>
                <a:pathLst>
                  <a:path w="612" h="612" extrusionOk="0">
                    <a:moveTo>
                      <a:pt x="0" y="0"/>
                    </a:moveTo>
                    <a:cubicBezTo>
                      <a:pt x="0" y="612"/>
                      <a:pt x="0" y="612"/>
                      <a:pt x="0" y="612"/>
                    </a:cubicBezTo>
                    <a:cubicBezTo>
                      <a:pt x="612" y="612"/>
                      <a:pt x="612" y="612"/>
                      <a:pt x="612" y="612"/>
                    </a:cubicBezTo>
                    <a:cubicBezTo>
                      <a:pt x="612" y="0"/>
                      <a:pt x="612" y="0"/>
                      <a:pt x="612" y="0"/>
                    </a:cubicBezTo>
                    <a:lnTo>
                      <a:pt x="0" y="0"/>
                    </a:lnTo>
                    <a:close/>
                    <a:moveTo>
                      <a:pt x="523" y="306"/>
                    </a:moveTo>
                    <a:cubicBezTo>
                      <a:pt x="523" y="426"/>
                      <a:pt x="426" y="524"/>
                      <a:pt x="306" y="524"/>
                    </a:cubicBezTo>
                    <a:cubicBezTo>
                      <a:pt x="306" y="524"/>
                      <a:pt x="306" y="524"/>
                      <a:pt x="306" y="524"/>
                    </a:cubicBezTo>
                    <a:cubicBezTo>
                      <a:pt x="186" y="524"/>
                      <a:pt x="89" y="426"/>
                      <a:pt x="89" y="306"/>
                    </a:cubicBezTo>
                    <a:cubicBezTo>
                      <a:pt x="89" y="306"/>
                      <a:pt x="89" y="306"/>
                      <a:pt x="89" y="306"/>
                    </a:cubicBezTo>
                    <a:cubicBezTo>
                      <a:pt x="89" y="186"/>
                      <a:pt x="186" y="89"/>
                      <a:pt x="306" y="89"/>
                    </a:cubicBezTo>
                    <a:cubicBezTo>
                      <a:pt x="306" y="89"/>
                      <a:pt x="306" y="89"/>
                      <a:pt x="306" y="89"/>
                    </a:cubicBezTo>
                    <a:cubicBezTo>
                      <a:pt x="426" y="89"/>
                      <a:pt x="523" y="186"/>
                      <a:pt x="523" y="30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sp>
            <p:nvSpPr>
              <p:cNvPr id="406" name="Google Shape;406;p29"/>
              <p:cNvSpPr/>
              <p:nvPr/>
            </p:nvSpPr>
            <p:spPr>
              <a:xfrm>
                <a:off x="2166776" y="-589612"/>
                <a:ext cx="1128600" cy="11286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7" i="0" u="none" strike="noStrike" cap="none">
                  <a:solidFill>
                    <a:srgbClr val="000000"/>
                  </a:solidFill>
                  <a:latin typeface="Figtree"/>
                  <a:ea typeface="Figtree"/>
                  <a:cs typeface="Figtree"/>
                  <a:sym typeface="Figtree"/>
                </a:endParaRPr>
              </a:p>
            </p:txBody>
          </p:sp>
        </p:grpSp>
      </p:grpSp>
      <p:sp>
        <p:nvSpPr>
          <p:cNvPr id="407" name="Google Shape;407;p29"/>
          <p:cNvSpPr/>
          <p:nvPr/>
        </p:nvSpPr>
        <p:spPr>
          <a:xfrm rot="5400000">
            <a:off x="-1279037" y="5180037"/>
            <a:ext cx="2230000" cy="2230000"/>
          </a:xfrm>
          <a:prstGeom prst="ellipse">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867">
              <a:latin typeface="Figtree"/>
              <a:ea typeface="Figtree"/>
              <a:cs typeface="Figtree"/>
              <a:sym typeface="Figtree"/>
            </a:endParaRPr>
          </a:p>
        </p:txBody>
      </p:sp>
    </p:spTree>
    <p:extLst>
      <p:ext uri="{BB962C8B-B14F-4D97-AF65-F5344CB8AC3E}">
        <p14:creationId xmlns:p14="http://schemas.microsoft.com/office/powerpoint/2010/main" val="36717138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ree columns 3">
  <p:cSld name="Three columns 3">
    <p:bg>
      <p:bgPr>
        <a:blipFill>
          <a:blip r:embed="rId2">
            <a:alphaModFix/>
          </a:blip>
          <a:stretch>
            <a:fillRect/>
          </a:stretch>
        </a:blipFill>
        <a:effectLst/>
      </p:bgPr>
    </p:bg>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xfrm rot="-5400000">
            <a:off x="-1445333" y="3098767"/>
            <a:ext cx="5430000" cy="637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113" name="Google Shape;113;p20"/>
          <p:cNvSpPr txBox="1">
            <a:spLocks noGrp="1"/>
          </p:cNvSpPr>
          <p:nvPr>
            <p:ph type="subTitle" idx="1"/>
          </p:nvPr>
        </p:nvSpPr>
        <p:spPr>
          <a:xfrm>
            <a:off x="2510089" y="3236967"/>
            <a:ext cx="2620000" cy="55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14" name="Google Shape;114;p20"/>
          <p:cNvSpPr txBox="1">
            <a:spLocks noGrp="1"/>
          </p:cNvSpPr>
          <p:nvPr>
            <p:ph type="body" idx="2"/>
          </p:nvPr>
        </p:nvSpPr>
        <p:spPr>
          <a:xfrm>
            <a:off x="2600889" y="4011117"/>
            <a:ext cx="2438400" cy="1107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15" name="Google Shape;115;p20"/>
          <p:cNvSpPr txBox="1">
            <a:spLocks noGrp="1"/>
          </p:cNvSpPr>
          <p:nvPr>
            <p:ph type="subTitle" idx="3"/>
          </p:nvPr>
        </p:nvSpPr>
        <p:spPr>
          <a:xfrm>
            <a:off x="5534089" y="3264405"/>
            <a:ext cx="2620000" cy="55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16" name="Google Shape;116;p20"/>
          <p:cNvSpPr txBox="1">
            <a:spLocks noGrp="1"/>
          </p:cNvSpPr>
          <p:nvPr>
            <p:ph type="body" idx="4"/>
          </p:nvPr>
        </p:nvSpPr>
        <p:spPr>
          <a:xfrm>
            <a:off x="5624889" y="4032517"/>
            <a:ext cx="2438400" cy="10644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17" name="Google Shape;117;p20"/>
          <p:cNvSpPr txBox="1">
            <a:spLocks noGrp="1"/>
          </p:cNvSpPr>
          <p:nvPr>
            <p:ph type="subTitle" idx="5"/>
          </p:nvPr>
        </p:nvSpPr>
        <p:spPr>
          <a:xfrm>
            <a:off x="8588889" y="3258585"/>
            <a:ext cx="2620000" cy="55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18" name="Google Shape;118;p20"/>
          <p:cNvSpPr txBox="1">
            <a:spLocks noGrp="1"/>
          </p:cNvSpPr>
          <p:nvPr>
            <p:ph type="body" idx="6"/>
          </p:nvPr>
        </p:nvSpPr>
        <p:spPr>
          <a:xfrm>
            <a:off x="8679689" y="4032517"/>
            <a:ext cx="2438400" cy="10644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19" name="Google Shape;119;p20"/>
          <p:cNvSpPr txBox="1">
            <a:spLocks noGrp="1"/>
          </p:cNvSpPr>
          <p:nvPr>
            <p:ph type="title" idx="7" hasCustomPrompt="1"/>
          </p:nvPr>
        </p:nvSpPr>
        <p:spPr>
          <a:xfrm>
            <a:off x="8649100" y="2667500"/>
            <a:ext cx="2488000" cy="634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800"/>
              <a:buNone/>
              <a:defRPr>
                <a:solidFill>
                  <a:schemeClr val="lt1"/>
                </a:solidFill>
              </a:defRPr>
            </a:lvl1pPr>
            <a:lvl2pPr lvl="1" algn="r" rtl="0">
              <a:spcBef>
                <a:spcPts val="0"/>
              </a:spcBef>
              <a:spcAft>
                <a:spcPts val="0"/>
              </a:spcAft>
              <a:buClr>
                <a:schemeClr val="lt1"/>
              </a:buClr>
              <a:buSzPts val="12000"/>
              <a:buNone/>
              <a:defRPr sz="16000">
                <a:solidFill>
                  <a:schemeClr val="lt1"/>
                </a:solidFill>
              </a:defRPr>
            </a:lvl2pPr>
            <a:lvl3pPr lvl="2" algn="r" rtl="0">
              <a:spcBef>
                <a:spcPts val="0"/>
              </a:spcBef>
              <a:spcAft>
                <a:spcPts val="0"/>
              </a:spcAft>
              <a:buClr>
                <a:schemeClr val="lt1"/>
              </a:buClr>
              <a:buSzPts val="12000"/>
              <a:buNone/>
              <a:defRPr sz="16000">
                <a:solidFill>
                  <a:schemeClr val="lt1"/>
                </a:solidFill>
              </a:defRPr>
            </a:lvl3pPr>
            <a:lvl4pPr lvl="3" algn="r" rtl="0">
              <a:spcBef>
                <a:spcPts val="0"/>
              </a:spcBef>
              <a:spcAft>
                <a:spcPts val="0"/>
              </a:spcAft>
              <a:buClr>
                <a:schemeClr val="lt1"/>
              </a:buClr>
              <a:buSzPts val="12000"/>
              <a:buNone/>
              <a:defRPr sz="16000">
                <a:solidFill>
                  <a:schemeClr val="lt1"/>
                </a:solidFill>
              </a:defRPr>
            </a:lvl4pPr>
            <a:lvl5pPr lvl="4" algn="r" rtl="0">
              <a:spcBef>
                <a:spcPts val="0"/>
              </a:spcBef>
              <a:spcAft>
                <a:spcPts val="0"/>
              </a:spcAft>
              <a:buClr>
                <a:schemeClr val="lt1"/>
              </a:buClr>
              <a:buSzPts val="12000"/>
              <a:buNone/>
              <a:defRPr sz="16000">
                <a:solidFill>
                  <a:schemeClr val="lt1"/>
                </a:solidFill>
              </a:defRPr>
            </a:lvl5pPr>
            <a:lvl6pPr lvl="5" algn="r" rtl="0">
              <a:spcBef>
                <a:spcPts val="0"/>
              </a:spcBef>
              <a:spcAft>
                <a:spcPts val="0"/>
              </a:spcAft>
              <a:buClr>
                <a:schemeClr val="lt1"/>
              </a:buClr>
              <a:buSzPts val="12000"/>
              <a:buNone/>
              <a:defRPr sz="16000">
                <a:solidFill>
                  <a:schemeClr val="lt1"/>
                </a:solidFill>
              </a:defRPr>
            </a:lvl6pPr>
            <a:lvl7pPr lvl="6" algn="r" rtl="0">
              <a:spcBef>
                <a:spcPts val="0"/>
              </a:spcBef>
              <a:spcAft>
                <a:spcPts val="0"/>
              </a:spcAft>
              <a:buClr>
                <a:schemeClr val="lt1"/>
              </a:buClr>
              <a:buSzPts val="12000"/>
              <a:buNone/>
              <a:defRPr sz="16000">
                <a:solidFill>
                  <a:schemeClr val="lt1"/>
                </a:solidFill>
              </a:defRPr>
            </a:lvl7pPr>
            <a:lvl8pPr lvl="7" algn="r" rtl="0">
              <a:spcBef>
                <a:spcPts val="0"/>
              </a:spcBef>
              <a:spcAft>
                <a:spcPts val="0"/>
              </a:spcAft>
              <a:buClr>
                <a:schemeClr val="lt1"/>
              </a:buClr>
              <a:buSzPts val="12000"/>
              <a:buNone/>
              <a:defRPr sz="16000">
                <a:solidFill>
                  <a:schemeClr val="lt1"/>
                </a:solidFill>
              </a:defRPr>
            </a:lvl8pPr>
            <a:lvl9pPr lvl="8" algn="r" rtl="0">
              <a:spcBef>
                <a:spcPts val="0"/>
              </a:spcBef>
              <a:spcAft>
                <a:spcPts val="0"/>
              </a:spcAft>
              <a:buClr>
                <a:schemeClr val="lt1"/>
              </a:buClr>
              <a:buSzPts val="12000"/>
              <a:buNone/>
              <a:defRPr sz="16000">
                <a:solidFill>
                  <a:schemeClr val="lt1"/>
                </a:solidFill>
              </a:defRPr>
            </a:lvl9pPr>
          </a:lstStyle>
          <a:p>
            <a:r>
              <a:t>xx%</a:t>
            </a:r>
          </a:p>
        </p:txBody>
      </p:sp>
      <p:sp>
        <p:nvSpPr>
          <p:cNvPr id="120" name="Google Shape;120;p20"/>
          <p:cNvSpPr txBox="1">
            <a:spLocks noGrp="1"/>
          </p:cNvSpPr>
          <p:nvPr>
            <p:ph type="title" idx="8" hasCustomPrompt="1"/>
          </p:nvPr>
        </p:nvSpPr>
        <p:spPr>
          <a:xfrm>
            <a:off x="5600133" y="2667500"/>
            <a:ext cx="2488000" cy="634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800"/>
              <a:buNone/>
              <a:defRPr>
                <a:solidFill>
                  <a:schemeClr val="lt1"/>
                </a:solidFill>
              </a:defRPr>
            </a:lvl1pPr>
            <a:lvl2pPr lvl="1" algn="r" rtl="0">
              <a:spcBef>
                <a:spcPts val="0"/>
              </a:spcBef>
              <a:spcAft>
                <a:spcPts val="0"/>
              </a:spcAft>
              <a:buClr>
                <a:schemeClr val="lt1"/>
              </a:buClr>
              <a:buSzPts val="12000"/>
              <a:buNone/>
              <a:defRPr sz="16000">
                <a:solidFill>
                  <a:schemeClr val="lt1"/>
                </a:solidFill>
              </a:defRPr>
            </a:lvl2pPr>
            <a:lvl3pPr lvl="2" algn="r" rtl="0">
              <a:spcBef>
                <a:spcPts val="0"/>
              </a:spcBef>
              <a:spcAft>
                <a:spcPts val="0"/>
              </a:spcAft>
              <a:buClr>
                <a:schemeClr val="lt1"/>
              </a:buClr>
              <a:buSzPts val="12000"/>
              <a:buNone/>
              <a:defRPr sz="16000">
                <a:solidFill>
                  <a:schemeClr val="lt1"/>
                </a:solidFill>
              </a:defRPr>
            </a:lvl3pPr>
            <a:lvl4pPr lvl="3" algn="r" rtl="0">
              <a:spcBef>
                <a:spcPts val="0"/>
              </a:spcBef>
              <a:spcAft>
                <a:spcPts val="0"/>
              </a:spcAft>
              <a:buClr>
                <a:schemeClr val="lt1"/>
              </a:buClr>
              <a:buSzPts val="12000"/>
              <a:buNone/>
              <a:defRPr sz="16000">
                <a:solidFill>
                  <a:schemeClr val="lt1"/>
                </a:solidFill>
              </a:defRPr>
            </a:lvl4pPr>
            <a:lvl5pPr lvl="4" algn="r" rtl="0">
              <a:spcBef>
                <a:spcPts val="0"/>
              </a:spcBef>
              <a:spcAft>
                <a:spcPts val="0"/>
              </a:spcAft>
              <a:buClr>
                <a:schemeClr val="lt1"/>
              </a:buClr>
              <a:buSzPts val="12000"/>
              <a:buNone/>
              <a:defRPr sz="16000">
                <a:solidFill>
                  <a:schemeClr val="lt1"/>
                </a:solidFill>
              </a:defRPr>
            </a:lvl5pPr>
            <a:lvl6pPr lvl="5" algn="r" rtl="0">
              <a:spcBef>
                <a:spcPts val="0"/>
              </a:spcBef>
              <a:spcAft>
                <a:spcPts val="0"/>
              </a:spcAft>
              <a:buClr>
                <a:schemeClr val="lt1"/>
              </a:buClr>
              <a:buSzPts val="12000"/>
              <a:buNone/>
              <a:defRPr sz="16000">
                <a:solidFill>
                  <a:schemeClr val="lt1"/>
                </a:solidFill>
              </a:defRPr>
            </a:lvl6pPr>
            <a:lvl7pPr lvl="6" algn="r" rtl="0">
              <a:spcBef>
                <a:spcPts val="0"/>
              </a:spcBef>
              <a:spcAft>
                <a:spcPts val="0"/>
              </a:spcAft>
              <a:buClr>
                <a:schemeClr val="lt1"/>
              </a:buClr>
              <a:buSzPts val="12000"/>
              <a:buNone/>
              <a:defRPr sz="16000">
                <a:solidFill>
                  <a:schemeClr val="lt1"/>
                </a:solidFill>
              </a:defRPr>
            </a:lvl7pPr>
            <a:lvl8pPr lvl="7" algn="r" rtl="0">
              <a:spcBef>
                <a:spcPts val="0"/>
              </a:spcBef>
              <a:spcAft>
                <a:spcPts val="0"/>
              </a:spcAft>
              <a:buClr>
                <a:schemeClr val="lt1"/>
              </a:buClr>
              <a:buSzPts val="12000"/>
              <a:buNone/>
              <a:defRPr sz="16000">
                <a:solidFill>
                  <a:schemeClr val="lt1"/>
                </a:solidFill>
              </a:defRPr>
            </a:lvl8pPr>
            <a:lvl9pPr lvl="8" algn="r" rtl="0">
              <a:spcBef>
                <a:spcPts val="0"/>
              </a:spcBef>
              <a:spcAft>
                <a:spcPts val="0"/>
              </a:spcAft>
              <a:buClr>
                <a:schemeClr val="lt1"/>
              </a:buClr>
              <a:buSzPts val="12000"/>
              <a:buNone/>
              <a:defRPr sz="16000">
                <a:solidFill>
                  <a:schemeClr val="lt1"/>
                </a:solidFill>
              </a:defRPr>
            </a:lvl9pPr>
          </a:lstStyle>
          <a:p>
            <a:r>
              <a:t>xx%</a:t>
            </a:r>
          </a:p>
        </p:txBody>
      </p:sp>
      <p:sp>
        <p:nvSpPr>
          <p:cNvPr id="121" name="Google Shape;121;p20"/>
          <p:cNvSpPr txBox="1">
            <a:spLocks noGrp="1"/>
          </p:cNvSpPr>
          <p:nvPr>
            <p:ph type="title" idx="9" hasCustomPrompt="1"/>
          </p:nvPr>
        </p:nvSpPr>
        <p:spPr>
          <a:xfrm>
            <a:off x="2551100" y="2667500"/>
            <a:ext cx="2488000" cy="634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800"/>
              <a:buNone/>
              <a:defRPr>
                <a:solidFill>
                  <a:schemeClr val="lt1"/>
                </a:solidFill>
              </a:defRPr>
            </a:lvl1pPr>
            <a:lvl2pPr lvl="1" algn="r" rtl="0">
              <a:spcBef>
                <a:spcPts val="0"/>
              </a:spcBef>
              <a:spcAft>
                <a:spcPts val="0"/>
              </a:spcAft>
              <a:buClr>
                <a:schemeClr val="lt1"/>
              </a:buClr>
              <a:buSzPts val="12000"/>
              <a:buNone/>
              <a:defRPr sz="16000">
                <a:solidFill>
                  <a:schemeClr val="lt1"/>
                </a:solidFill>
              </a:defRPr>
            </a:lvl2pPr>
            <a:lvl3pPr lvl="2" algn="r" rtl="0">
              <a:spcBef>
                <a:spcPts val="0"/>
              </a:spcBef>
              <a:spcAft>
                <a:spcPts val="0"/>
              </a:spcAft>
              <a:buClr>
                <a:schemeClr val="lt1"/>
              </a:buClr>
              <a:buSzPts val="12000"/>
              <a:buNone/>
              <a:defRPr sz="16000">
                <a:solidFill>
                  <a:schemeClr val="lt1"/>
                </a:solidFill>
              </a:defRPr>
            </a:lvl3pPr>
            <a:lvl4pPr lvl="3" algn="r" rtl="0">
              <a:spcBef>
                <a:spcPts val="0"/>
              </a:spcBef>
              <a:spcAft>
                <a:spcPts val="0"/>
              </a:spcAft>
              <a:buClr>
                <a:schemeClr val="lt1"/>
              </a:buClr>
              <a:buSzPts val="12000"/>
              <a:buNone/>
              <a:defRPr sz="16000">
                <a:solidFill>
                  <a:schemeClr val="lt1"/>
                </a:solidFill>
              </a:defRPr>
            </a:lvl4pPr>
            <a:lvl5pPr lvl="4" algn="r" rtl="0">
              <a:spcBef>
                <a:spcPts val="0"/>
              </a:spcBef>
              <a:spcAft>
                <a:spcPts val="0"/>
              </a:spcAft>
              <a:buClr>
                <a:schemeClr val="lt1"/>
              </a:buClr>
              <a:buSzPts val="12000"/>
              <a:buNone/>
              <a:defRPr sz="16000">
                <a:solidFill>
                  <a:schemeClr val="lt1"/>
                </a:solidFill>
              </a:defRPr>
            </a:lvl5pPr>
            <a:lvl6pPr lvl="5" algn="r" rtl="0">
              <a:spcBef>
                <a:spcPts val="0"/>
              </a:spcBef>
              <a:spcAft>
                <a:spcPts val="0"/>
              </a:spcAft>
              <a:buClr>
                <a:schemeClr val="lt1"/>
              </a:buClr>
              <a:buSzPts val="12000"/>
              <a:buNone/>
              <a:defRPr sz="16000">
                <a:solidFill>
                  <a:schemeClr val="lt1"/>
                </a:solidFill>
              </a:defRPr>
            </a:lvl6pPr>
            <a:lvl7pPr lvl="6" algn="r" rtl="0">
              <a:spcBef>
                <a:spcPts val="0"/>
              </a:spcBef>
              <a:spcAft>
                <a:spcPts val="0"/>
              </a:spcAft>
              <a:buClr>
                <a:schemeClr val="lt1"/>
              </a:buClr>
              <a:buSzPts val="12000"/>
              <a:buNone/>
              <a:defRPr sz="16000">
                <a:solidFill>
                  <a:schemeClr val="lt1"/>
                </a:solidFill>
              </a:defRPr>
            </a:lvl7pPr>
            <a:lvl8pPr lvl="7" algn="r" rtl="0">
              <a:spcBef>
                <a:spcPts val="0"/>
              </a:spcBef>
              <a:spcAft>
                <a:spcPts val="0"/>
              </a:spcAft>
              <a:buClr>
                <a:schemeClr val="lt1"/>
              </a:buClr>
              <a:buSzPts val="12000"/>
              <a:buNone/>
              <a:defRPr sz="16000">
                <a:solidFill>
                  <a:schemeClr val="lt1"/>
                </a:solidFill>
              </a:defRPr>
            </a:lvl8pPr>
            <a:lvl9pPr lvl="8" algn="r" rtl="0">
              <a:spcBef>
                <a:spcPts val="0"/>
              </a:spcBef>
              <a:spcAft>
                <a:spcPts val="0"/>
              </a:spcAft>
              <a:buClr>
                <a:schemeClr val="lt1"/>
              </a:buClr>
              <a:buSzPts val="12000"/>
              <a:buNone/>
              <a:defRPr sz="16000">
                <a:solidFill>
                  <a:schemeClr val="lt1"/>
                </a:solidFill>
              </a:defRPr>
            </a:lvl9pPr>
          </a:lstStyle>
          <a:p>
            <a:r>
              <a:t>xx%</a:t>
            </a:r>
          </a:p>
        </p:txBody>
      </p:sp>
    </p:spTree>
    <p:extLst>
      <p:ext uri="{BB962C8B-B14F-4D97-AF65-F5344CB8AC3E}">
        <p14:creationId xmlns:p14="http://schemas.microsoft.com/office/powerpoint/2010/main" val="970599826"/>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411"/>
        <p:cNvGrpSpPr/>
        <p:nvPr/>
      </p:nvGrpSpPr>
      <p:grpSpPr>
        <a:xfrm>
          <a:off x="0" y="0"/>
          <a:ext cx="0" cy="0"/>
          <a:chOff x="0" y="0"/>
          <a:chExt cx="0" cy="0"/>
        </a:xfrm>
      </p:grpSpPr>
    </p:spTree>
    <p:extLst>
      <p:ext uri="{BB962C8B-B14F-4D97-AF65-F5344CB8AC3E}">
        <p14:creationId xmlns:p14="http://schemas.microsoft.com/office/powerpoint/2010/main" val="1042590440"/>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412"/>
        <p:cNvGrpSpPr/>
        <p:nvPr/>
      </p:nvGrpSpPr>
      <p:grpSpPr>
        <a:xfrm>
          <a:off x="0" y="0"/>
          <a:ext cx="0" cy="0"/>
          <a:chOff x="0" y="0"/>
          <a:chExt cx="0" cy="0"/>
        </a:xfrm>
      </p:grpSpPr>
      <p:sp>
        <p:nvSpPr>
          <p:cNvPr id="413" name="Google Shape;413;p32"/>
          <p:cNvSpPr txBox="1">
            <a:spLocks noGrp="1"/>
          </p:cNvSpPr>
          <p:nvPr>
            <p:ph type="title"/>
          </p:nvPr>
        </p:nvSpPr>
        <p:spPr>
          <a:xfrm>
            <a:off x="964600" y="681367"/>
            <a:ext cx="102628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110082002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637200" y="2501500"/>
            <a:ext cx="8917600" cy="12380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FFFFFF"/>
              </a:buClr>
              <a:buSzPts val="5200"/>
              <a:buNone/>
              <a:defRPr sz="6933">
                <a:solidFill>
                  <a:srgbClr val="FFFFFF"/>
                </a:solidFill>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4146567" y="3739500"/>
            <a:ext cx="3898800" cy="852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D9D9D9"/>
              </a:buClr>
              <a:buSzPts val="2800"/>
              <a:buNone/>
              <a:defRPr sz="2400">
                <a:solidFill>
                  <a:schemeClr val="lt1"/>
                </a:solidFill>
              </a:defRPr>
            </a:lvl1pPr>
            <a:lvl2pPr lvl="1" algn="ctr">
              <a:lnSpc>
                <a:spcPct val="100000"/>
              </a:lnSpc>
              <a:spcBef>
                <a:spcPts val="0"/>
              </a:spcBef>
              <a:spcAft>
                <a:spcPts val="0"/>
              </a:spcAft>
              <a:buClr>
                <a:srgbClr val="D9D9D9"/>
              </a:buClr>
              <a:buSzPts val="2800"/>
              <a:buNone/>
              <a:defRPr sz="3733">
                <a:solidFill>
                  <a:srgbClr val="D9D9D9"/>
                </a:solidFill>
              </a:defRPr>
            </a:lvl2pPr>
            <a:lvl3pPr lvl="2" algn="ctr">
              <a:lnSpc>
                <a:spcPct val="100000"/>
              </a:lnSpc>
              <a:spcBef>
                <a:spcPts val="0"/>
              </a:spcBef>
              <a:spcAft>
                <a:spcPts val="0"/>
              </a:spcAft>
              <a:buClr>
                <a:srgbClr val="D9D9D9"/>
              </a:buClr>
              <a:buSzPts val="2800"/>
              <a:buNone/>
              <a:defRPr sz="3733">
                <a:solidFill>
                  <a:srgbClr val="D9D9D9"/>
                </a:solidFill>
              </a:defRPr>
            </a:lvl3pPr>
            <a:lvl4pPr lvl="3" algn="ctr">
              <a:lnSpc>
                <a:spcPct val="100000"/>
              </a:lnSpc>
              <a:spcBef>
                <a:spcPts val="0"/>
              </a:spcBef>
              <a:spcAft>
                <a:spcPts val="0"/>
              </a:spcAft>
              <a:buClr>
                <a:srgbClr val="D9D9D9"/>
              </a:buClr>
              <a:buSzPts val="2800"/>
              <a:buNone/>
              <a:defRPr sz="3733">
                <a:solidFill>
                  <a:srgbClr val="D9D9D9"/>
                </a:solidFill>
              </a:defRPr>
            </a:lvl4pPr>
            <a:lvl5pPr lvl="4" algn="ctr">
              <a:lnSpc>
                <a:spcPct val="100000"/>
              </a:lnSpc>
              <a:spcBef>
                <a:spcPts val="0"/>
              </a:spcBef>
              <a:spcAft>
                <a:spcPts val="0"/>
              </a:spcAft>
              <a:buClr>
                <a:srgbClr val="D9D9D9"/>
              </a:buClr>
              <a:buSzPts val="2800"/>
              <a:buNone/>
              <a:defRPr sz="3733">
                <a:solidFill>
                  <a:srgbClr val="D9D9D9"/>
                </a:solidFill>
              </a:defRPr>
            </a:lvl5pPr>
            <a:lvl6pPr lvl="5" algn="ctr">
              <a:lnSpc>
                <a:spcPct val="100000"/>
              </a:lnSpc>
              <a:spcBef>
                <a:spcPts val="0"/>
              </a:spcBef>
              <a:spcAft>
                <a:spcPts val="0"/>
              </a:spcAft>
              <a:buClr>
                <a:srgbClr val="D9D9D9"/>
              </a:buClr>
              <a:buSzPts val="2800"/>
              <a:buNone/>
              <a:defRPr sz="3733">
                <a:solidFill>
                  <a:srgbClr val="D9D9D9"/>
                </a:solidFill>
              </a:defRPr>
            </a:lvl6pPr>
            <a:lvl7pPr lvl="6" algn="ctr">
              <a:lnSpc>
                <a:spcPct val="100000"/>
              </a:lnSpc>
              <a:spcBef>
                <a:spcPts val="0"/>
              </a:spcBef>
              <a:spcAft>
                <a:spcPts val="0"/>
              </a:spcAft>
              <a:buClr>
                <a:srgbClr val="D9D9D9"/>
              </a:buClr>
              <a:buSzPts val="2800"/>
              <a:buNone/>
              <a:defRPr sz="3733">
                <a:solidFill>
                  <a:srgbClr val="D9D9D9"/>
                </a:solidFill>
              </a:defRPr>
            </a:lvl7pPr>
            <a:lvl8pPr lvl="7" algn="ctr">
              <a:lnSpc>
                <a:spcPct val="100000"/>
              </a:lnSpc>
              <a:spcBef>
                <a:spcPts val="0"/>
              </a:spcBef>
              <a:spcAft>
                <a:spcPts val="0"/>
              </a:spcAft>
              <a:buClr>
                <a:srgbClr val="D9D9D9"/>
              </a:buClr>
              <a:buSzPts val="2800"/>
              <a:buNone/>
              <a:defRPr sz="3733">
                <a:solidFill>
                  <a:srgbClr val="D9D9D9"/>
                </a:solidFill>
              </a:defRPr>
            </a:lvl8pPr>
            <a:lvl9pPr lvl="8" algn="ctr">
              <a:lnSpc>
                <a:spcPct val="100000"/>
              </a:lnSpc>
              <a:spcBef>
                <a:spcPts val="0"/>
              </a:spcBef>
              <a:spcAft>
                <a:spcPts val="0"/>
              </a:spcAft>
              <a:buClr>
                <a:srgbClr val="D9D9D9"/>
              </a:buClr>
              <a:buSzPts val="2800"/>
              <a:buNone/>
              <a:defRPr sz="3733">
                <a:solidFill>
                  <a:srgbClr val="D9D9D9"/>
                </a:solidFill>
              </a:defRPr>
            </a:lvl9pPr>
          </a:lstStyle>
          <a:p>
            <a:r>
              <a:rPr lang="en-US"/>
              <a:t>Click to edit Master subtitle style</a:t>
            </a:r>
            <a:endParaRPr/>
          </a:p>
        </p:txBody>
      </p:sp>
    </p:spTree>
    <p:extLst>
      <p:ext uri="{BB962C8B-B14F-4D97-AF65-F5344CB8AC3E}">
        <p14:creationId xmlns:p14="http://schemas.microsoft.com/office/powerpoint/2010/main" val="4200071661"/>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4296067" y="2357784"/>
            <a:ext cx="6865600" cy="1122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8000"/>
            </a:lvl1pPr>
            <a:lvl2pPr lvl="1">
              <a:spcBef>
                <a:spcPts val="0"/>
              </a:spcBef>
              <a:spcAft>
                <a:spcPts val="0"/>
              </a:spcAft>
              <a:buSzPts val="3600"/>
              <a:buNone/>
              <a:defRPr sz="4800"/>
            </a:lvl2pPr>
            <a:lvl3pPr lvl="2">
              <a:spcBef>
                <a:spcPts val="0"/>
              </a:spcBef>
              <a:spcAft>
                <a:spcPts val="0"/>
              </a:spcAft>
              <a:buSzPts val="3600"/>
              <a:buNone/>
              <a:defRPr sz="4800"/>
            </a:lvl3pPr>
            <a:lvl4pPr lvl="3">
              <a:spcBef>
                <a:spcPts val="0"/>
              </a:spcBef>
              <a:spcAft>
                <a:spcPts val="0"/>
              </a:spcAft>
              <a:buSzPts val="3600"/>
              <a:buNone/>
              <a:defRPr sz="4800"/>
            </a:lvl4pPr>
            <a:lvl5pPr lvl="4">
              <a:spcBef>
                <a:spcPts val="0"/>
              </a:spcBef>
              <a:spcAft>
                <a:spcPts val="0"/>
              </a:spcAft>
              <a:buSzPts val="3600"/>
              <a:buNone/>
              <a:defRPr sz="4800"/>
            </a:lvl5pPr>
            <a:lvl6pPr lvl="5">
              <a:spcBef>
                <a:spcPts val="0"/>
              </a:spcBef>
              <a:spcAft>
                <a:spcPts val="0"/>
              </a:spcAft>
              <a:buSzPts val="3600"/>
              <a:buNone/>
              <a:defRPr sz="4800"/>
            </a:lvl6pPr>
            <a:lvl7pPr lvl="6">
              <a:spcBef>
                <a:spcPts val="0"/>
              </a:spcBef>
              <a:spcAft>
                <a:spcPts val="0"/>
              </a:spcAft>
              <a:buSzPts val="3600"/>
              <a:buNone/>
              <a:defRPr sz="4800"/>
            </a:lvl7pPr>
            <a:lvl8pPr lvl="7">
              <a:spcBef>
                <a:spcPts val="0"/>
              </a:spcBef>
              <a:spcAft>
                <a:spcPts val="0"/>
              </a:spcAft>
              <a:buSzPts val="3600"/>
              <a:buNone/>
              <a:defRPr sz="4800"/>
            </a:lvl8pPr>
            <a:lvl9pPr lvl="8">
              <a:spcBef>
                <a:spcPts val="0"/>
              </a:spcBef>
              <a:spcAft>
                <a:spcPts val="0"/>
              </a:spcAft>
              <a:buSzPts val="3600"/>
              <a:buNone/>
              <a:defRPr sz="4800"/>
            </a:lvl9pPr>
          </a:lstStyle>
          <a:p>
            <a:r>
              <a:rPr lang="en-US"/>
              <a:t>Click to edit Master title style</a:t>
            </a:r>
            <a:endParaRPr/>
          </a:p>
        </p:txBody>
      </p:sp>
      <p:sp>
        <p:nvSpPr>
          <p:cNvPr id="14" name="Google Shape;14;p3"/>
          <p:cNvSpPr txBox="1">
            <a:spLocks noGrp="1"/>
          </p:cNvSpPr>
          <p:nvPr>
            <p:ph type="subTitle" idx="1"/>
          </p:nvPr>
        </p:nvSpPr>
        <p:spPr>
          <a:xfrm>
            <a:off x="4324000" y="3648233"/>
            <a:ext cx="3544000" cy="85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D9D9D9"/>
              </a:buClr>
              <a:buSzPts val="1800"/>
              <a:buFont typeface="Orbitron"/>
              <a:buNone/>
              <a:defRPr>
                <a:solidFill>
                  <a:schemeClr val="lt1"/>
                </a:solidFill>
              </a:defRPr>
            </a:lvl1pPr>
            <a:lvl2pPr lvl="1" algn="ctr" rtl="0">
              <a:lnSpc>
                <a:spcPct val="100000"/>
              </a:lnSpc>
              <a:spcBef>
                <a:spcPts val="0"/>
              </a:spcBef>
              <a:spcAft>
                <a:spcPts val="0"/>
              </a:spcAft>
              <a:buClr>
                <a:srgbClr val="D9D9D9"/>
              </a:buClr>
              <a:buSzPts val="1800"/>
              <a:buFont typeface="Orbitron"/>
              <a:buNone/>
              <a:defRPr sz="2400" b="1">
                <a:solidFill>
                  <a:srgbClr val="D9D9D9"/>
                </a:solidFill>
                <a:latin typeface="Orbitron"/>
                <a:ea typeface="Orbitron"/>
                <a:cs typeface="Orbitron"/>
                <a:sym typeface="Orbitron"/>
              </a:defRPr>
            </a:lvl2pPr>
            <a:lvl3pPr lvl="2" algn="ctr" rtl="0">
              <a:lnSpc>
                <a:spcPct val="100000"/>
              </a:lnSpc>
              <a:spcBef>
                <a:spcPts val="0"/>
              </a:spcBef>
              <a:spcAft>
                <a:spcPts val="0"/>
              </a:spcAft>
              <a:buClr>
                <a:srgbClr val="D9D9D9"/>
              </a:buClr>
              <a:buSzPts val="1800"/>
              <a:buFont typeface="Orbitron"/>
              <a:buNone/>
              <a:defRPr sz="2400" b="1">
                <a:solidFill>
                  <a:srgbClr val="D9D9D9"/>
                </a:solidFill>
                <a:latin typeface="Orbitron"/>
                <a:ea typeface="Orbitron"/>
                <a:cs typeface="Orbitron"/>
                <a:sym typeface="Orbitron"/>
              </a:defRPr>
            </a:lvl3pPr>
            <a:lvl4pPr lvl="3" algn="ctr" rtl="0">
              <a:lnSpc>
                <a:spcPct val="100000"/>
              </a:lnSpc>
              <a:spcBef>
                <a:spcPts val="0"/>
              </a:spcBef>
              <a:spcAft>
                <a:spcPts val="0"/>
              </a:spcAft>
              <a:buClr>
                <a:srgbClr val="D9D9D9"/>
              </a:buClr>
              <a:buSzPts val="1800"/>
              <a:buFont typeface="Orbitron"/>
              <a:buNone/>
              <a:defRPr sz="2400" b="1">
                <a:solidFill>
                  <a:srgbClr val="D9D9D9"/>
                </a:solidFill>
                <a:latin typeface="Orbitron"/>
                <a:ea typeface="Orbitron"/>
                <a:cs typeface="Orbitron"/>
                <a:sym typeface="Orbitron"/>
              </a:defRPr>
            </a:lvl4pPr>
            <a:lvl5pPr lvl="4" algn="ctr" rtl="0">
              <a:lnSpc>
                <a:spcPct val="100000"/>
              </a:lnSpc>
              <a:spcBef>
                <a:spcPts val="0"/>
              </a:spcBef>
              <a:spcAft>
                <a:spcPts val="0"/>
              </a:spcAft>
              <a:buClr>
                <a:srgbClr val="D9D9D9"/>
              </a:buClr>
              <a:buSzPts val="1800"/>
              <a:buFont typeface="Orbitron"/>
              <a:buNone/>
              <a:defRPr sz="2400" b="1">
                <a:solidFill>
                  <a:srgbClr val="D9D9D9"/>
                </a:solidFill>
                <a:latin typeface="Orbitron"/>
                <a:ea typeface="Orbitron"/>
                <a:cs typeface="Orbitron"/>
                <a:sym typeface="Orbitron"/>
              </a:defRPr>
            </a:lvl5pPr>
            <a:lvl6pPr lvl="5" algn="ctr" rtl="0">
              <a:lnSpc>
                <a:spcPct val="100000"/>
              </a:lnSpc>
              <a:spcBef>
                <a:spcPts val="0"/>
              </a:spcBef>
              <a:spcAft>
                <a:spcPts val="0"/>
              </a:spcAft>
              <a:buClr>
                <a:srgbClr val="D9D9D9"/>
              </a:buClr>
              <a:buSzPts val="1800"/>
              <a:buFont typeface="Orbitron"/>
              <a:buNone/>
              <a:defRPr sz="2400" b="1">
                <a:solidFill>
                  <a:srgbClr val="D9D9D9"/>
                </a:solidFill>
                <a:latin typeface="Orbitron"/>
                <a:ea typeface="Orbitron"/>
                <a:cs typeface="Orbitron"/>
                <a:sym typeface="Orbitron"/>
              </a:defRPr>
            </a:lvl6pPr>
            <a:lvl7pPr lvl="6" algn="ctr" rtl="0">
              <a:lnSpc>
                <a:spcPct val="100000"/>
              </a:lnSpc>
              <a:spcBef>
                <a:spcPts val="0"/>
              </a:spcBef>
              <a:spcAft>
                <a:spcPts val="0"/>
              </a:spcAft>
              <a:buClr>
                <a:srgbClr val="D9D9D9"/>
              </a:buClr>
              <a:buSzPts val="1800"/>
              <a:buFont typeface="Orbitron"/>
              <a:buNone/>
              <a:defRPr sz="2400" b="1">
                <a:solidFill>
                  <a:srgbClr val="D9D9D9"/>
                </a:solidFill>
                <a:latin typeface="Orbitron"/>
                <a:ea typeface="Orbitron"/>
                <a:cs typeface="Orbitron"/>
                <a:sym typeface="Orbitron"/>
              </a:defRPr>
            </a:lvl7pPr>
            <a:lvl8pPr lvl="7" algn="ctr" rtl="0">
              <a:lnSpc>
                <a:spcPct val="100000"/>
              </a:lnSpc>
              <a:spcBef>
                <a:spcPts val="0"/>
              </a:spcBef>
              <a:spcAft>
                <a:spcPts val="0"/>
              </a:spcAft>
              <a:buClr>
                <a:srgbClr val="D9D9D9"/>
              </a:buClr>
              <a:buSzPts val="1800"/>
              <a:buFont typeface="Orbitron"/>
              <a:buNone/>
              <a:defRPr sz="2400" b="1">
                <a:solidFill>
                  <a:srgbClr val="D9D9D9"/>
                </a:solidFill>
                <a:latin typeface="Orbitron"/>
                <a:ea typeface="Orbitron"/>
                <a:cs typeface="Orbitron"/>
                <a:sym typeface="Orbitron"/>
              </a:defRPr>
            </a:lvl8pPr>
            <a:lvl9pPr lvl="8" algn="ctr" rtl="0">
              <a:lnSpc>
                <a:spcPct val="100000"/>
              </a:lnSpc>
              <a:spcBef>
                <a:spcPts val="0"/>
              </a:spcBef>
              <a:spcAft>
                <a:spcPts val="0"/>
              </a:spcAft>
              <a:buClr>
                <a:srgbClr val="D9D9D9"/>
              </a:buClr>
              <a:buSzPts val="1800"/>
              <a:buFont typeface="Orbitron"/>
              <a:buNone/>
              <a:defRPr sz="2400" b="1">
                <a:solidFill>
                  <a:srgbClr val="D9D9D9"/>
                </a:solidFill>
                <a:latin typeface="Orbitron"/>
                <a:ea typeface="Orbitron"/>
                <a:cs typeface="Orbitron"/>
                <a:sym typeface="Orbitron"/>
              </a:defRPr>
            </a:lvl9pPr>
          </a:lstStyle>
          <a:p>
            <a:r>
              <a:rPr lang="en-US"/>
              <a:t>Click to edit Master subtitle style</a:t>
            </a:r>
            <a:endParaRPr/>
          </a:p>
        </p:txBody>
      </p:sp>
      <p:sp>
        <p:nvSpPr>
          <p:cNvPr id="15" name="Google Shape;15;p3"/>
          <p:cNvSpPr txBox="1">
            <a:spLocks noGrp="1"/>
          </p:cNvSpPr>
          <p:nvPr>
            <p:ph type="title" idx="2" hasCustomPrompt="1"/>
          </p:nvPr>
        </p:nvSpPr>
        <p:spPr>
          <a:xfrm>
            <a:off x="1989267" y="2525817"/>
            <a:ext cx="2306800" cy="1122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0"/>
              <a:buNone/>
              <a:defRPr sz="8000">
                <a:solidFill>
                  <a:schemeClr val="accent1"/>
                </a:solidFill>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Tree>
    <p:extLst>
      <p:ext uri="{BB962C8B-B14F-4D97-AF65-F5344CB8AC3E}">
        <p14:creationId xmlns:p14="http://schemas.microsoft.com/office/powerpoint/2010/main" val="3150416549"/>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rot="-5400000">
            <a:off x="-1439833" y="3104167"/>
            <a:ext cx="5419200" cy="637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2438233" y="901800"/>
            <a:ext cx="8802800" cy="5054400"/>
          </a:xfrm>
          <a:prstGeom prst="rect">
            <a:avLst/>
          </a:prstGeom>
        </p:spPr>
        <p:txBody>
          <a:bodyPr spcFirstLastPara="1" wrap="square" lIns="91425" tIns="91425" rIns="91425" bIns="91425" anchor="t" anchorCtr="0">
            <a:noAutofit/>
          </a:bodyPr>
          <a:lstStyle>
            <a:lvl1pPr marL="609585" lvl="0" indent="-423323">
              <a:lnSpc>
                <a:spcPct val="100000"/>
              </a:lnSpc>
              <a:spcBef>
                <a:spcPts val="0"/>
              </a:spcBef>
              <a:spcAft>
                <a:spcPts val="0"/>
              </a:spcAft>
              <a:buClr>
                <a:srgbClr val="434343"/>
              </a:buClr>
              <a:buSzPts val="1400"/>
              <a:buChar char="●"/>
              <a:defRPr sz="1467"/>
            </a:lvl1pPr>
            <a:lvl2pPr marL="1219170" lvl="1" indent="-423323">
              <a:spcBef>
                <a:spcPts val="0"/>
              </a:spcBef>
              <a:spcAft>
                <a:spcPts val="0"/>
              </a:spcAft>
              <a:buClr>
                <a:srgbClr val="434343"/>
              </a:buClr>
              <a:buSzPts val="1400"/>
              <a:buFont typeface="Roboto Condensed Light"/>
              <a:buChar char="○"/>
              <a:defRPr/>
            </a:lvl2pPr>
            <a:lvl3pPr marL="1828754" lvl="2" indent="-423323">
              <a:spcBef>
                <a:spcPts val="2133"/>
              </a:spcBef>
              <a:spcAft>
                <a:spcPts val="0"/>
              </a:spcAft>
              <a:buClr>
                <a:srgbClr val="434343"/>
              </a:buClr>
              <a:buSzPts val="1400"/>
              <a:buFont typeface="Roboto Condensed Light"/>
              <a:buChar char="■"/>
              <a:defRPr/>
            </a:lvl3pPr>
            <a:lvl4pPr marL="2438339" lvl="3" indent="-423323">
              <a:spcBef>
                <a:spcPts val="2133"/>
              </a:spcBef>
              <a:spcAft>
                <a:spcPts val="0"/>
              </a:spcAft>
              <a:buClr>
                <a:srgbClr val="434343"/>
              </a:buClr>
              <a:buSzPts val="1400"/>
              <a:buFont typeface="Roboto Condensed Light"/>
              <a:buChar char="●"/>
              <a:defRPr/>
            </a:lvl4pPr>
            <a:lvl5pPr marL="3047924" lvl="4" indent="-423323">
              <a:spcBef>
                <a:spcPts val="2133"/>
              </a:spcBef>
              <a:spcAft>
                <a:spcPts val="0"/>
              </a:spcAft>
              <a:buClr>
                <a:srgbClr val="434343"/>
              </a:buClr>
              <a:buSzPts val="1400"/>
              <a:buFont typeface="Roboto Condensed Light"/>
              <a:buChar char="○"/>
              <a:defRPr/>
            </a:lvl5pPr>
            <a:lvl6pPr marL="3657509" lvl="5" indent="-423323">
              <a:spcBef>
                <a:spcPts val="2133"/>
              </a:spcBef>
              <a:spcAft>
                <a:spcPts val="0"/>
              </a:spcAft>
              <a:buClr>
                <a:srgbClr val="434343"/>
              </a:buClr>
              <a:buSzPts val="1400"/>
              <a:buFont typeface="Roboto Condensed Light"/>
              <a:buChar char="■"/>
              <a:defRPr/>
            </a:lvl6pPr>
            <a:lvl7pPr marL="4267093" lvl="6" indent="-423323">
              <a:spcBef>
                <a:spcPts val="2133"/>
              </a:spcBef>
              <a:spcAft>
                <a:spcPts val="0"/>
              </a:spcAft>
              <a:buClr>
                <a:srgbClr val="434343"/>
              </a:buClr>
              <a:buSzPts val="1400"/>
              <a:buFont typeface="Roboto Condensed Light"/>
              <a:buChar char="●"/>
              <a:defRPr/>
            </a:lvl7pPr>
            <a:lvl8pPr marL="4876678" lvl="7" indent="-423323">
              <a:spcBef>
                <a:spcPts val="2133"/>
              </a:spcBef>
              <a:spcAft>
                <a:spcPts val="0"/>
              </a:spcAft>
              <a:buClr>
                <a:srgbClr val="434343"/>
              </a:buClr>
              <a:buSzPts val="1400"/>
              <a:buFont typeface="Roboto Condensed Light"/>
              <a:buChar char="○"/>
              <a:defRPr/>
            </a:lvl8pPr>
            <a:lvl9pPr marL="5486263" lvl="8" indent="-423323">
              <a:spcBef>
                <a:spcPts val="2133"/>
              </a:spcBef>
              <a:spcAft>
                <a:spcPts val="2133"/>
              </a:spcAft>
              <a:buClr>
                <a:srgbClr val="434343"/>
              </a:buClr>
              <a:buSzPts val="1400"/>
              <a:buFont typeface="Roboto Condensed Light"/>
              <a:buChar char="■"/>
              <a:defRPr/>
            </a:lvl9pPr>
          </a:lstStyle>
          <a:p>
            <a:pPr lvl="0"/>
            <a:r>
              <a:rPr lang="en-US"/>
              <a:t>Click to edit Master text styles</a:t>
            </a:r>
          </a:p>
        </p:txBody>
      </p:sp>
    </p:spTree>
    <p:extLst>
      <p:ext uri="{BB962C8B-B14F-4D97-AF65-F5344CB8AC3E}">
        <p14:creationId xmlns:p14="http://schemas.microsoft.com/office/powerpoint/2010/main" val="49313084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rot="-5400000">
            <a:off x="-1438233" y="3105767"/>
            <a:ext cx="5416000" cy="637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21" name="Google Shape;21;p5"/>
          <p:cNvSpPr txBox="1">
            <a:spLocks noGrp="1"/>
          </p:cNvSpPr>
          <p:nvPr>
            <p:ph type="body" idx="1"/>
          </p:nvPr>
        </p:nvSpPr>
        <p:spPr>
          <a:xfrm>
            <a:off x="2741983" y="1654133"/>
            <a:ext cx="3134400" cy="31956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pPr lvl="0"/>
            <a:r>
              <a:rPr lang="en-US"/>
              <a:t>Click to edit Master text styles</a:t>
            </a:r>
          </a:p>
        </p:txBody>
      </p:sp>
      <p:sp>
        <p:nvSpPr>
          <p:cNvPr id="22" name="Google Shape;22;p5"/>
          <p:cNvSpPr txBox="1">
            <a:spLocks noGrp="1"/>
          </p:cNvSpPr>
          <p:nvPr>
            <p:ph type="body" idx="2"/>
          </p:nvPr>
        </p:nvSpPr>
        <p:spPr>
          <a:xfrm>
            <a:off x="7870849" y="1654221"/>
            <a:ext cx="3134400" cy="31956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pPr lvl="0"/>
            <a:r>
              <a:rPr lang="en-US"/>
              <a:t>Click to edit Master text styles</a:t>
            </a:r>
          </a:p>
        </p:txBody>
      </p:sp>
      <p:sp>
        <p:nvSpPr>
          <p:cNvPr id="23" name="Google Shape;23;p5"/>
          <p:cNvSpPr txBox="1">
            <a:spLocks noGrp="1"/>
          </p:cNvSpPr>
          <p:nvPr>
            <p:ph type="subTitle" idx="3"/>
          </p:nvPr>
        </p:nvSpPr>
        <p:spPr>
          <a:xfrm>
            <a:off x="2536583" y="4906400"/>
            <a:ext cx="3545200" cy="51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Orbitron"/>
              <a:buNone/>
              <a:defRPr sz="2400" b="1">
                <a:solidFill>
                  <a:schemeClr val="lt1"/>
                </a:solidFill>
                <a:latin typeface="Orbitron"/>
                <a:ea typeface="Orbitron"/>
                <a:cs typeface="Orbitron"/>
                <a:sym typeface="Orbitron"/>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24" name="Google Shape;24;p5"/>
          <p:cNvSpPr txBox="1">
            <a:spLocks noGrp="1"/>
          </p:cNvSpPr>
          <p:nvPr>
            <p:ph type="subTitle" idx="4"/>
          </p:nvPr>
        </p:nvSpPr>
        <p:spPr>
          <a:xfrm>
            <a:off x="7665453" y="4906400"/>
            <a:ext cx="3523600" cy="51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Orbitron"/>
              <a:buNone/>
              <a:defRPr sz="2400" b="1">
                <a:solidFill>
                  <a:schemeClr val="lt1"/>
                </a:solidFill>
                <a:latin typeface="Orbitron"/>
                <a:ea typeface="Orbitron"/>
                <a:cs typeface="Orbitron"/>
                <a:sym typeface="Orbitron"/>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75678655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rot="-5400000">
            <a:off x="-1318833" y="2991467"/>
            <a:ext cx="5410800" cy="8712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4277806030"/>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7"/>
          <p:cNvSpPr txBox="1">
            <a:spLocks noGrp="1"/>
          </p:cNvSpPr>
          <p:nvPr>
            <p:ph type="body" idx="1"/>
          </p:nvPr>
        </p:nvSpPr>
        <p:spPr>
          <a:xfrm>
            <a:off x="4054700" y="4766900"/>
            <a:ext cx="5145200" cy="12368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a:solidFill>
                  <a:schemeClr val="lt1"/>
                </a:solidFill>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pPr lvl="0"/>
            <a:r>
              <a:rPr lang="en-US"/>
              <a:t>Click to edit Master text styles</a:t>
            </a:r>
          </a:p>
        </p:txBody>
      </p:sp>
      <p:sp>
        <p:nvSpPr>
          <p:cNvPr id="29" name="Google Shape;29;p7"/>
          <p:cNvSpPr txBox="1">
            <a:spLocks noGrp="1"/>
          </p:cNvSpPr>
          <p:nvPr>
            <p:ph type="title"/>
          </p:nvPr>
        </p:nvSpPr>
        <p:spPr>
          <a:xfrm rot="-5400000">
            <a:off x="-1318833" y="2991467"/>
            <a:ext cx="5410800" cy="871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166611055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950967" y="719333"/>
            <a:ext cx="8193200" cy="54132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en-US"/>
              <a:t>Click to edit Master title style</a:t>
            </a:r>
            <a:endParaRPr/>
          </a:p>
        </p:txBody>
      </p:sp>
    </p:spTree>
    <p:extLst>
      <p:ext uri="{BB962C8B-B14F-4D97-AF65-F5344CB8AC3E}">
        <p14:creationId xmlns:p14="http://schemas.microsoft.com/office/powerpoint/2010/main" val="3327275995"/>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9"/>
          <p:cNvSpPr txBox="1">
            <a:spLocks noGrp="1"/>
          </p:cNvSpPr>
          <p:nvPr>
            <p:ph type="title"/>
          </p:nvPr>
        </p:nvSpPr>
        <p:spPr>
          <a:xfrm>
            <a:off x="950967" y="1656933"/>
            <a:ext cx="47968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r>
              <a:rPr lang="en-US"/>
              <a:t>Click to edit Master title style</a:t>
            </a:r>
            <a:endParaRPr/>
          </a:p>
        </p:txBody>
      </p:sp>
      <p:sp>
        <p:nvSpPr>
          <p:cNvPr id="34" name="Google Shape;34;p9"/>
          <p:cNvSpPr txBox="1">
            <a:spLocks noGrp="1"/>
          </p:cNvSpPr>
          <p:nvPr>
            <p:ph type="subTitle" idx="1"/>
          </p:nvPr>
        </p:nvSpPr>
        <p:spPr>
          <a:xfrm>
            <a:off x="950967" y="3750133"/>
            <a:ext cx="47968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r>
              <a:rPr lang="en-US"/>
              <a:t>Click to edit Master subtitle style</a:t>
            </a:r>
            <a:endParaRPr/>
          </a:p>
        </p:txBody>
      </p:sp>
      <p:sp>
        <p:nvSpPr>
          <p:cNvPr id="35" name="Google Shape;35;p9"/>
          <p:cNvSpPr txBox="1">
            <a:spLocks noGrp="1"/>
          </p:cNvSpPr>
          <p:nvPr>
            <p:ph type="body" idx="2"/>
          </p:nvPr>
        </p:nvSpPr>
        <p:spPr>
          <a:xfrm>
            <a:off x="6586000" y="965433"/>
            <a:ext cx="4655200" cy="4926800"/>
          </a:xfrm>
          <a:prstGeom prst="rect">
            <a:avLst/>
          </a:prstGeom>
        </p:spPr>
        <p:txBody>
          <a:bodyPr spcFirstLastPara="1" wrap="square" lIns="91425" tIns="91425" rIns="91425" bIns="91425" anchor="ctr" anchorCtr="0">
            <a:noAutofit/>
          </a:bodyPr>
          <a:lstStyle>
            <a:lvl1pPr marL="609585" lvl="0" indent="-423323">
              <a:spcBef>
                <a:spcPts val="0"/>
              </a:spcBef>
              <a:spcAft>
                <a:spcPts val="0"/>
              </a:spcAft>
              <a:buSzPts val="14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1991095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4296067" y="2357784"/>
            <a:ext cx="6865600" cy="1122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8000"/>
            </a:lvl1pPr>
            <a:lvl2pPr lvl="1">
              <a:spcBef>
                <a:spcPts val="0"/>
              </a:spcBef>
              <a:spcAft>
                <a:spcPts val="0"/>
              </a:spcAft>
              <a:buSzPts val="3600"/>
              <a:buNone/>
              <a:defRPr sz="4800"/>
            </a:lvl2pPr>
            <a:lvl3pPr lvl="2">
              <a:spcBef>
                <a:spcPts val="0"/>
              </a:spcBef>
              <a:spcAft>
                <a:spcPts val="0"/>
              </a:spcAft>
              <a:buSzPts val="3600"/>
              <a:buNone/>
              <a:defRPr sz="4800"/>
            </a:lvl3pPr>
            <a:lvl4pPr lvl="3">
              <a:spcBef>
                <a:spcPts val="0"/>
              </a:spcBef>
              <a:spcAft>
                <a:spcPts val="0"/>
              </a:spcAft>
              <a:buSzPts val="3600"/>
              <a:buNone/>
              <a:defRPr sz="4800"/>
            </a:lvl4pPr>
            <a:lvl5pPr lvl="4">
              <a:spcBef>
                <a:spcPts val="0"/>
              </a:spcBef>
              <a:spcAft>
                <a:spcPts val="0"/>
              </a:spcAft>
              <a:buSzPts val="3600"/>
              <a:buNone/>
              <a:defRPr sz="4800"/>
            </a:lvl5pPr>
            <a:lvl6pPr lvl="5">
              <a:spcBef>
                <a:spcPts val="0"/>
              </a:spcBef>
              <a:spcAft>
                <a:spcPts val="0"/>
              </a:spcAft>
              <a:buSzPts val="3600"/>
              <a:buNone/>
              <a:defRPr sz="4800"/>
            </a:lvl6pPr>
            <a:lvl7pPr lvl="6">
              <a:spcBef>
                <a:spcPts val="0"/>
              </a:spcBef>
              <a:spcAft>
                <a:spcPts val="0"/>
              </a:spcAft>
              <a:buSzPts val="3600"/>
              <a:buNone/>
              <a:defRPr sz="4800"/>
            </a:lvl7pPr>
            <a:lvl8pPr lvl="7">
              <a:spcBef>
                <a:spcPts val="0"/>
              </a:spcBef>
              <a:spcAft>
                <a:spcPts val="0"/>
              </a:spcAft>
              <a:buSzPts val="3600"/>
              <a:buNone/>
              <a:defRPr sz="4800"/>
            </a:lvl8pPr>
            <a:lvl9pPr lvl="8">
              <a:spcBef>
                <a:spcPts val="0"/>
              </a:spcBef>
              <a:spcAft>
                <a:spcPts val="0"/>
              </a:spcAft>
              <a:buSzPts val="3600"/>
              <a:buNone/>
              <a:defRPr sz="4800"/>
            </a:lvl9pPr>
          </a:lstStyle>
          <a:p>
            <a:r>
              <a:rPr lang="en-US"/>
              <a:t>Click to edit Master title style</a:t>
            </a:r>
            <a:endParaRPr/>
          </a:p>
        </p:txBody>
      </p:sp>
      <p:sp>
        <p:nvSpPr>
          <p:cNvPr id="14" name="Google Shape;14;p3"/>
          <p:cNvSpPr txBox="1">
            <a:spLocks noGrp="1"/>
          </p:cNvSpPr>
          <p:nvPr>
            <p:ph type="subTitle" idx="1"/>
          </p:nvPr>
        </p:nvSpPr>
        <p:spPr>
          <a:xfrm>
            <a:off x="4324000" y="3648233"/>
            <a:ext cx="3544000" cy="85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D9D9D9"/>
              </a:buClr>
              <a:buSzPts val="1800"/>
              <a:buFont typeface="Orbitron"/>
              <a:buNone/>
              <a:defRPr>
                <a:solidFill>
                  <a:schemeClr val="lt1"/>
                </a:solidFill>
              </a:defRPr>
            </a:lvl1pPr>
            <a:lvl2pPr lvl="1" algn="ctr" rtl="0">
              <a:lnSpc>
                <a:spcPct val="100000"/>
              </a:lnSpc>
              <a:spcBef>
                <a:spcPts val="0"/>
              </a:spcBef>
              <a:spcAft>
                <a:spcPts val="0"/>
              </a:spcAft>
              <a:buClr>
                <a:srgbClr val="D9D9D9"/>
              </a:buClr>
              <a:buSzPts val="1800"/>
              <a:buFont typeface="Orbitron"/>
              <a:buNone/>
              <a:defRPr sz="2400" b="1">
                <a:solidFill>
                  <a:srgbClr val="D9D9D9"/>
                </a:solidFill>
                <a:latin typeface="Orbitron"/>
                <a:ea typeface="Orbitron"/>
                <a:cs typeface="Orbitron"/>
                <a:sym typeface="Orbitron"/>
              </a:defRPr>
            </a:lvl2pPr>
            <a:lvl3pPr lvl="2" algn="ctr" rtl="0">
              <a:lnSpc>
                <a:spcPct val="100000"/>
              </a:lnSpc>
              <a:spcBef>
                <a:spcPts val="0"/>
              </a:spcBef>
              <a:spcAft>
                <a:spcPts val="0"/>
              </a:spcAft>
              <a:buClr>
                <a:srgbClr val="D9D9D9"/>
              </a:buClr>
              <a:buSzPts val="1800"/>
              <a:buFont typeface="Orbitron"/>
              <a:buNone/>
              <a:defRPr sz="2400" b="1">
                <a:solidFill>
                  <a:srgbClr val="D9D9D9"/>
                </a:solidFill>
                <a:latin typeface="Orbitron"/>
                <a:ea typeface="Orbitron"/>
                <a:cs typeface="Orbitron"/>
                <a:sym typeface="Orbitron"/>
              </a:defRPr>
            </a:lvl3pPr>
            <a:lvl4pPr lvl="3" algn="ctr" rtl="0">
              <a:lnSpc>
                <a:spcPct val="100000"/>
              </a:lnSpc>
              <a:spcBef>
                <a:spcPts val="0"/>
              </a:spcBef>
              <a:spcAft>
                <a:spcPts val="0"/>
              </a:spcAft>
              <a:buClr>
                <a:srgbClr val="D9D9D9"/>
              </a:buClr>
              <a:buSzPts val="1800"/>
              <a:buFont typeface="Orbitron"/>
              <a:buNone/>
              <a:defRPr sz="2400" b="1">
                <a:solidFill>
                  <a:srgbClr val="D9D9D9"/>
                </a:solidFill>
                <a:latin typeface="Orbitron"/>
                <a:ea typeface="Orbitron"/>
                <a:cs typeface="Orbitron"/>
                <a:sym typeface="Orbitron"/>
              </a:defRPr>
            </a:lvl4pPr>
            <a:lvl5pPr lvl="4" algn="ctr" rtl="0">
              <a:lnSpc>
                <a:spcPct val="100000"/>
              </a:lnSpc>
              <a:spcBef>
                <a:spcPts val="0"/>
              </a:spcBef>
              <a:spcAft>
                <a:spcPts val="0"/>
              </a:spcAft>
              <a:buClr>
                <a:srgbClr val="D9D9D9"/>
              </a:buClr>
              <a:buSzPts val="1800"/>
              <a:buFont typeface="Orbitron"/>
              <a:buNone/>
              <a:defRPr sz="2400" b="1">
                <a:solidFill>
                  <a:srgbClr val="D9D9D9"/>
                </a:solidFill>
                <a:latin typeface="Orbitron"/>
                <a:ea typeface="Orbitron"/>
                <a:cs typeface="Orbitron"/>
                <a:sym typeface="Orbitron"/>
              </a:defRPr>
            </a:lvl5pPr>
            <a:lvl6pPr lvl="5" algn="ctr" rtl="0">
              <a:lnSpc>
                <a:spcPct val="100000"/>
              </a:lnSpc>
              <a:spcBef>
                <a:spcPts val="0"/>
              </a:spcBef>
              <a:spcAft>
                <a:spcPts val="0"/>
              </a:spcAft>
              <a:buClr>
                <a:srgbClr val="D9D9D9"/>
              </a:buClr>
              <a:buSzPts val="1800"/>
              <a:buFont typeface="Orbitron"/>
              <a:buNone/>
              <a:defRPr sz="2400" b="1">
                <a:solidFill>
                  <a:srgbClr val="D9D9D9"/>
                </a:solidFill>
                <a:latin typeface="Orbitron"/>
                <a:ea typeface="Orbitron"/>
                <a:cs typeface="Orbitron"/>
                <a:sym typeface="Orbitron"/>
              </a:defRPr>
            </a:lvl6pPr>
            <a:lvl7pPr lvl="6" algn="ctr" rtl="0">
              <a:lnSpc>
                <a:spcPct val="100000"/>
              </a:lnSpc>
              <a:spcBef>
                <a:spcPts val="0"/>
              </a:spcBef>
              <a:spcAft>
                <a:spcPts val="0"/>
              </a:spcAft>
              <a:buClr>
                <a:srgbClr val="D9D9D9"/>
              </a:buClr>
              <a:buSzPts val="1800"/>
              <a:buFont typeface="Orbitron"/>
              <a:buNone/>
              <a:defRPr sz="2400" b="1">
                <a:solidFill>
                  <a:srgbClr val="D9D9D9"/>
                </a:solidFill>
                <a:latin typeface="Orbitron"/>
                <a:ea typeface="Orbitron"/>
                <a:cs typeface="Orbitron"/>
                <a:sym typeface="Orbitron"/>
              </a:defRPr>
            </a:lvl7pPr>
            <a:lvl8pPr lvl="7" algn="ctr" rtl="0">
              <a:lnSpc>
                <a:spcPct val="100000"/>
              </a:lnSpc>
              <a:spcBef>
                <a:spcPts val="0"/>
              </a:spcBef>
              <a:spcAft>
                <a:spcPts val="0"/>
              </a:spcAft>
              <a:buClr>
                <a:srgbClr val="D9D9D9"/>
              </a:buClr>
              <a:buSzPts val="1800"/>
              <a:buFont typeface="Orbitron"/>
              <a:buNone/>
              <a:defRPr sz="2400" b="1">
                <a:solidFill>
                  <a:srgbClr val="D9D9D9"/>
                </a:solidFill>
                <a:latin typeface="Orbitron"/>
                <a:ea typeface="Orbitron"/>
                <a:cs typeface="Orbitron"/>
                <a:sym typeface="Orbitron"/>
              </a:defRPr>
            </a:lvl8pPr>
            <a:lvl9pPr lvl="8" algn="ctr" rtl="0">
              <a:lnSpc>
                <a:spcPct val="100000"/>
              </a:lnSpc>
              <a:spcBef>
                <a:spcPts val="0"/>
              </a:spcBef>
              <a:spcAft>
                <a:spcPts val="0"/>
              </a:spcAft>
              <a:buClr>
                <a:srgbClr val="D9D9D9"/>
              </a:buClr>
              <a:buSzPts val="1800"/>
              <a:buFont typeface="Orbitron"/>
              <a:buNone/>
              <a:defRPr sz="2400" b="1">
                <a:solidFill>
                  <a:srgbClr val="D9D9D9"/>
                </a:solidFill>
                <a:latin typeface="Orbitron"/>
                <a:ea typeface="Orbitron"/>
                <a:cs typeface="Orbitron"/>
                <a:sym typeface="Orbitron"/>
              </a:defRPr>
            </a:lvl9pPr>
          </a:lstStyle>
          <a:p>
            <a:r>
              <a:rPr lang="en-US"/>
              <a:t>Click to edit Master subtitle style</a:t>
            </a:r>
            <a:endParaRPr/>
          </a:p>
        </p:txBody>
      </p:sp>
      <p:sp>
        <p:nvSpPr>
          <p:cNvPr id="15" name="Google Shape;15;p3"/>
          <p:cNvSpPr txBox="1">
            <a:spLocks noGrp="1"/>
          </p:cNvSpPr>
          <p:nvPr>
            <p:ph type="title" idx="2" hasCustomPrompt="1"/>
          </p:nvPr>
        </p:nvSpPr>
        <p:spPr>
          <a:xfrm>
            <a:off x="1989267" y="2525817"/>
            <a:ext cx="2306800" cy="1122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0"/>
              <a:buNone/>
              <a:defRPr sz="8000">
                <a:solidFill>
                  <a:schemeClr val="accent1"/>
                </a:solidFill>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Tree>
    <p:extLst>
      <p:ext uri="{BB962C8B-B14F-4D97-AF65-F5344CB8AC3E}">
        <p14:creationId xmlns:p14="http://schemas.microsoft.com/office/powerpoint/2010/main" val="20858770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ree columns 4">
  <p:cSld name="Three columns 4">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rot="-5400000">
            <a:off x="-1431033" y="3112967"/>
            <a:ext cx="5401600" cy="637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124" name="Google Shape;124;p21"/>
          <p:cNvSpPr txBox="1">
            <a:spLocks noGrp="1"/>
          </p:cNvSpPr>
          <p:nvPr>
            <p:ph type="subTitle" idx="1"/>
          </p:nvPr>
        </p:nvSpPr>
        <p:spPr>
          <a:xfrm>
            <a:off x="6338748" y="1227333"/>
            <a:ext cx="49020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25" name="Google Shape;125;p21"/>
          <p:cNvSpPr txBox="1">
            <a:spLocks noGrp="1"/>
          </p:cNvSpPr>
          <p:nvPr>
            <p:ph type="body" idx="2"/>
          </p:nvPr>
        </p:nvSpPr>
        <p:spPr>
          <a:xfrm>
            <a:off x="6337967" y="1627421"/>
            <a:ext cx="4902000" cy="1063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26" name="Google Shape;126;p21"/>
          <p:cNvSpPr txBox="1">
            <a:spLocks noGrp="1"/>
          </p:cNvSpPr>
          <p:nvPr>
            <p:ph type="subTitle" idx="3"/>
          </p:nvPr>
        </p:nvSpPr>
        <p:spPr>
          <a:xfrm>
            <a:off x="6339517" y="2718667"/>
            <a:ext cx="49012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27" name="Google Shape;127;p21"/>
          <p:cNvSpPr txBox="1">
            <a:spLocks noGrp="1"/>
          </p:cNvSpPr>
          <p:nvPr>
            <p:ph type="body" idx="4"/>
          </p:nvPr>
        </p:nvSpPr>
        <p:spPr>
          <a:xfrm>
            <a:off x="6338733" y="3118755"/>
            <a:ext cx="4901200" cy="1063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28" name="Google Shape;128;p21"/>
          <p:cNvSpPr txBox="1">
            <a:spLocks noGrp="1"/>
          </p:cNvSpPr>
          <p:nvPr>
            <p:ph type="subTitle" idx="5"/>
          </p:nvPr>
        </p:nvSpPr>
        <p:spPr>
          <a:xfrm>
            <a:off x="6338735" y="4242667"/>
            <a:ext cx="49004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29" name="Google Shape;129;p21"/>
          <p:cNvSpPr txBox="1">
            <a:spLocks noGrp="1"/>
          </p:cNvSpPr>
          <p:nvPr>
            <p:ph type="body" idx="6"/>
          </p:nvPr>
        </p:nvSpPr>
        <p:spPr>
          <a:xfrm>
            <a:off x="6337967" y="4642755"/>
            <a:ext cx="4900400" cy="1063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1086111965"/>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10"/>
          <p:cNvSpPr txBox="1">
            <a:spLocks noGrp="1"/>
          </p:cNvSpPr>
          <p:nvPr>
            <p:ph type="body" idx="1"/>
          </p:nvPr>
        </p:nvSpPr>
        <p:spPr>
          <a:xfrm>
            <a:off x="950967" y="5325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400"/>
              <a:buNone/>
              <a:defRPr/>
            </a:lvl1pPr>
          </a:lstStyle>
          <a:p>
            <a:pPr lvl="0"/>
            <a:r>
              <a:rPr lang="en-US"/>
              <a:t>Click to edit Master text styles</a:t>
            </a:r>
          </a:p>
        </p:txBody>
      </p:sp>
      <p:sp>
        <p:nvSpPr>
          <p:cNvPr id="38" name="Google Shape;38;p1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6436116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Big number">
  <p:cSld name="Big number">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1"/>
          <p:cNvSpPr txBox="1">
            <a:spLocks noGrp="1"/>
          </p:cNvSpPr>
          <p:nvPr>
            <p:ph type="title" hasCustomPrompt="1"/>
          </p:nvPr>
        </p:nvSpPr>
        <p:spPr>
          <a:xfrm>
            <a:off x="951000" y="3689751"/>
            <a:ext cx="10290000" cy="13104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8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1" name="Google Shape;41;p11"/>
          <p:cNvSpPr txBox="1">
            <a:spLocks noGrp="1"/>
          </p:cNvSpPr>
          <p:nvPr>
            <p:ph type="body" idx="1"/>
          </p:nvPr>
        </p:nvSpPr>
        <p:spPr>
          <a:xfrm>
            <a:off x="951000" y="5000151"/>
            <a:ext cx="10290000" cy="659600"/>
          </a:xfrm>
          <a:prstGeom prst="rect">
            <a:avLst/>
          </a:prstGeom>
        </p:spPr>
        <p:txBody>
          <a:bodyPr spcFirstLastPara="1" wrap="square" lIns="91425" tIns="91425" rIns="91425" bIns="91425" anchor="t" anchorCtr="0">
            <a:noAutofit/>
          </a:bodyPr>
          <a:lstStyle>
            <a:lvl1pPr marL="609585" lvl="0" indent="-423323" algn="ctr">
              <a:spcBef>
                <a:spcPts val="0"/>
              </a:spcBef>
              <a:spcAft>
                <a:spcPts val="0"/>
              </a:spcAft>
              <a:buSzPts val="1400"/>
              <a:buChar char="●"/>
              <a:defRPr sz="2400" b="1">
                <a:latin typeface="Orbitron"/>
                <a:ea typeface="Orbitron"/>
                <a:cs typeface="Orbitron"/>
                <a:sym typeface="Orbitron"/>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pPr lvl="0"/>
            <a:r>
              <a:rPr lang="en-US"/>
              <a:t>Click to edit Master text styles</a:t>
            </a:r>
          </a:p>
        </p:txBody>
      </p:sp>
      <p:sp>
        <p:nvSpPr>
          <p:cNvPr id="42" name="Google Shape;42;p1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85860627"/>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1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45" name="Google Shape;45;p12"/>
          <p:cNvSpPr/>
          <p:nvPr/>
        </p:nvSpPr>
        <p:spPr>
          <a:xfrm>
            <a:off x="-133" y="-12667"/>
            <a:ext cx="12192000" cy="685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717288229"/>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Background">
  <p:cSld name="Background">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1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40448759"/>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14"/>
          <p:cNvSpPr txBox="1">
            <a:spLocks noGrp="1"/>
          </p:cNvSpPr>
          <p:nvPr>
            <p:ph type="title"/>
          </p:nvPr>
        </p:nvSpPr>
        <p:spPr>
          <a:xfrm rot="-5400000">
            <a:off x="-1435433" y="3106233"/>
            <a:ext cx="5411200" cy="637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50" name="Google Shape;50;p14"/>
          <p:cNvSpPr txBox="1">
            <a:spLocks noGrp="1"/>
          </p:cNvSpPr>
          <p:nvPr>
            <p:ph type="subTitle" idx="1"/>
          </p:nvPr>
        </p:nvSpPr>
        <p:spPr>
          <a:xfrm>
            <a:off x="3081480" y="1040133"/>
            <a:ext cx="3488400" cy="361200"/>
          </a:xfrm>
          <a:prstGeom prst="rect">
            <a:avLst/>
          </a:prstGeom>
        </p:spPr>
        <p:txBody>
          <a:bodyPr spcFirstLastPara="1" wrap="square" lIns="91425" tIns="91425" rIns="91425" bIns="91425" anchor="t" anchorCtr="0">
            <a:noAutofit/>
          </a:bodyPr>
          <a:lstStyle>
            <a:lvl1pPr lvl="0">
              <a:spcBef>
                <a:spcPts val="0"/>
              </a:spcBef>
              <a:spcAft>
                <a:spcPts val="0"/>
              </a:spcAft>
              <a:buSzPts val="1800"/>
              <a:buFont typeface="Comfortaa"/>
              <a:buNone/>
              <a:defRPr sz="2400">
                <a:solidFill>
                  <a:schemeClr val="lt1"/>
                </a:solidFill>
                <a:latin typeface="Orbitron Medium"/>
                <a:ea typeface="Orbitron Medium"/>
                <a:cs typeface="Orbitron Medium"/>
                <a:sym typeface="Orbitron Medium"/>
              </a:defRPr>
            </a:lvl1pPr>
            <a:lvl2pPr lvl="1">
              <a:spcBef>
                <a:spcPts val="2133"/>
              </a:spcBef>
              <a:spcAft>
                <a:spcPts val="0"/>
              </a:spcAft>
              <a:buSzPts val="1800"/>
              <a:buNone/>
              <a:defRPr sz="2400"/>
            </a:lvl2pPr>
            <a:lvl3pPr lvl="2">
              <a:spcBef>
                <a:spcPts val="2133"/>
              </a:spcBef>
              <a:spcAft>
                <a:spcPts val="0"/>
              </a:spcAft>
              <a:buSzPts val="1800"/>
              <a:buNone/>
              <a:defRPr sz="2400"/>
            </a:lvl3pPr>
            <a:lvl4pPr lvl="3">
              <a:spcBef>
                <a:spcPts val="2133"/>
              </a:spcBef>
              <a:spcAft>
                <a:spcPts val="0"/>
              </a:spcAft>
              <a:buSzPts val="1800"/>
              <a:buNone/>
              <a:defRPr sz="2400"/>
            </a:lvl4pPr>
            <a:lvl5pPr lvl="4">
              <a:spcBef>
                <a:spcPts val="2133"/>
              </a:spcBef>
              <a:spcAft>
                <a:spcPts val="0"/>
              </a:spcAft>
              <a:buSzPts val="1800"/>
              <a:buNone/>
              <a:defRPr sz="2400"/>
            </a:lvl5pPr>
            <a:lvl6pPr lvl="5">
              <a:spcBef>
                <a:spcPts val="2133"/>
              </a:spcBef>
              <a:spcAft>
                <a:spcPts val="0"/>
              </a:spcAft>
              <a:buSzPts val="1800"/>
              <a:buNone/>
              <a:defRPr sz="2400"/>
            </a:lvl6pPr>
            <a:lvl7pPr lvl="6">
              <a:spcBef>
                <a:spcPts val="2133"/>
              </a:spcBef>
              <a:spcAft>
                <a:spcPts val="0"/>
              </a:spcAft>
              <a:buSzPts val="1800"/>
              <a:buNone/>
              <a:defRPr sz="2400"/>
            </a:lvl7pPr>
            <a:lvl8pPr lvl="7">
              <a:spcBef>
                <a:spcPts val="2133"/>
              </a:spcBef>
              <a:spcAft>
                <a:spcPts val="0"/>
              </a:spcAft>
              <a:buSzPts val="1800"/>
              <a:buNone/>
              <a:defRPr sz="2400"/>
            </a:lvl8pPr>
            <a:lvl9pPr lvl="8">
              <a:spcBef>
                <a:spcPts val="2133"/>
              </a:spcBef>
              <a:spcAft>
                <a:spcPts val="2133"/>
              </a:spcAft>
              <a:buSzPts val="1800"/>
              <a:buNone/>
              <a:defRPr sz="2400"/>
            </a:lvl9pPr>
          </a:lstStyle>
          <a:p>
            <a:r>
              <a:rPr lang="en-US"/>
              <a:t>Click to edit Master subtitle style</a:t>
            </a:r>
            <a:endParaRPr/>
          </a:p>
        </p:txBody>
      </p:sp>
      <p:sp>
        <p:nvSpPr>
          <p:cNvPr id="51" name="Google Shape;51;p14"/>
          <p:cNvSpPr txBox="1">
            <a:spLocks noGrp="1"/>
          </p:cNvSpPr>
          <p:nvPr>
            <p:ph type="body" idx="2"/>
          </p:nvPr>
        </p:nvSpPr>
        <p:spPr>
          <a:xfrm>
            <a:off x="3081467" y="1434067"/>
            <a:ext cx="3218800" cy="9740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pPr lvl="0"/>
            <a:r>
              <a:rPr lang="en-US"/>
              <a:t>Click to edit Master text styles</a:t>
            </a:r>
          </a:p>
        </p:txBody>
      </p:sp>
      <p:sp>
        <p:nvSpPr>
          <p:cNvPr id="52" name="Google Shape;52;p14"/>
          <p:cNvSpPr txBox="1">
            <a:spLocks noGrp="1"/>
          </p:cNvSpPr>
          <p:nvPr>
            <p:ph type="subTitle" idx="3"/>
          </p:nvPr>
        </p:nvSpPr>
        <p:spPr>
          <a:xfrm>
            <a:off x="3081480" y="2613300"/>
            <a:ext cx="34884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2400">
                <a:solidFill>
                  <a:schemeClr val="lt1"/>
                </a:solidFill>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53" name="Google Shape;53;p14"/>
          <p:cNvSpPr txBox="1">
            <a:spLocks noGrp="1"/>
          </p:cNvSpPr>
          <p:nvPr>
            <p:ph type="body" idx="4"/>
          </p:nvPr>
        </p:nvSpPr>
        <p:spPr>
          <a:xfrm>
            <a:off x="3081467" y="3012863"/>
            <a:ext cx="3218800" cy="97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54" name="Google Shape;54;p14"/>
          <p:cNvSpPr txBox="1">
            <a:spLocks noGrp="1"/>
          </p:cNvSpPr>
          <p:nvPr>
            <p:ph type="subTitle" idx="5"/>
          </p:nvPr>
        </p:nvSpPr>
        <p:spPr>
          <a:xfrm>
            <a:off x="3081651" y="4183667"/>
            <a:ext cx="34884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2400">
                <a:solidFill>
                  <a:schemeClr val="lt1"/>
                </a:solidFill>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55" name="Google Shape;55;p14"/>
          <p:cNvSpPr txBox="1">
            <a:spLocks noGrp="1"/>
          </p:cNvSpPr>
          <p:nvPr>
            <p:ph type="body" idx="6"/>
          </p:nvPr>
        </p:nvSpPr>
        <p:spPr>
          <a:xfrm>
            <a:off x="3081467" y="4568737"/>
            <a:ext cx="3218800" cy="97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56" name="Google Shape;56;p14"/>
          <p:cNvSpPr txBox="1">
            <a:spLocks noGrp="1"/>
          </p:cNvSpPr>
          <p:nvPr>
            <p:ph type="subTitle" idx="7"/>
          </p:nvPr>
        </p:nvSpPr>
        <p:spPr>
          <a:xfrm>
            <a:off x="7973535" y="1040133"/>
            <a:ext cx="32188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57" name="Google Shape;57;p14"/>
          <p:cNvSpPr txBox="1">
            <a:spLocks noGrp="1"/>
          </p:cNvSpPr>
          <p:nvPr>
            <p:ph type="body" idx="8"/>
          </p:nvPr>
        </p:nvSpPr>
        <p:spPr>
          <a:xfrm>
            <a:off x="7973533" y="1434067"/>
            <a:ext cx="3218800" cy="97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58" name="Google Shape;58;p14"/>
          <p:cNvSpPr txBox="1">
            <a:spLocks noGrp="1"/>
          </p:cNvSpPr>
          <p:nvPr>
            <p:ph type="subTitle" idx="9"/>
          </p:nvPr>
        </p:nvSpPr>
        <p:spPr>
          <a:xfrm>
            <a:off x="7973529" y="2613300"/>
            <a:ext cx="32188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59" name="Google Shape;59;p14"/>
          <p:cNvSpPr txBox="1">
            <a:spLocks noGrp="1"/>
          </p:cNvSpPr>
          <p:nvPr>
            <p:ph type="body" idx="13"/>
          </p:nvPr>
        </p:nvSpPr>
        <p:spPr>
          <a:xfrm>
            <a:off x="7973533" y="3012867"/>
            <a:ext cx="3218800" cy="97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60" name="Google Shape;60;p14"/>
          <p:cNvSpPr txBox="1">
            <a:spLocks noGrp="1"/>
          </p:cNvSpPr>
          <p:nvPr>
            <p:ph type="subTitle" idx="14"/>
          </p:nvPr>
        </p:nvSpPr>
        <p:spPr>
          <a:xfrm>
            <a:off x="7952764" y="4183667"/>
            <a:ext cx="32188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61" name="Google Shape;61;p14"/>
          <p:cNvSpPr txBox="1">
            <a:spLocks noGrp="1"/>
          </p:cNvSpPr>
          <p:nvPr>
            <p:ph type="body" idx="15"/>
          </p:nvPr>
        </p:nvSpPr>
        <p:spPr>
          <a:xfrm>
            <a:off x="7973433" y="4568745"/>
            <a:ext cx="3218800" cy="97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62" name="Google Shape;62;p14"/>
          <p:cNvSpPr txBox="1">
            <a:spLocks noGrp="1"/>
          </p:cNvSpPr>
          <p:nvPr>
            <p:ph type="title" idx="16" hasCustomPrompt="1"/>
          </p:nvPr>
        </p:nvSpPr>
        <p:spPr>
          <a:xfrm>
            <a:off x="1674867" y="1141733"/>
            <a:ext cx="1406800" cy="58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
        <p:nvSpPr>
          <p:cNvPr id="63" name="Google Shape;63;p14"/>
          <p:cNvSpPr txBox="1">
            <a:spLocks noGrp="1"/>
          </p:cNvSpPr>
          <p:nvPr>
            <p:ph type="title" idx="17" hasCustomPrompt="1"/>
          </p:nvPr>
        </p:nvSpPr>
        <p:spPr>
          <a:xfrm>
            <a:off x="1674867" y="2694200"/>
            <a:ext cx="1406800" cy="58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
        <p:nvSpPr>
          <p:cNvPr id="64" name="Google Shape;64;p14"/>
          <p:cNvSpPr txBox="1">
            <a:spLocks noGrp="1"/>
          </p:cNvSpPr>
          <p:nvPr>
            <p:ph type="title" idx="18" hasCustomPrompt="1"/>
          </p:nvPr>
        </p:nvSpPr>
        <p:spPr>
          <a:xfrm>
            <a:off x="1631900" y="4246667"/>
            <a:ext cx="1406800" cy="58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
        <p:nvSpPr>
          <p:cNvPr id="65" name="Google Shape;65;p14"/>
          <p:cNvSpPr txBox="1">
            <a:spLocks noGrp="1"/>
          </p:cNvSpPr>
          <p:nvPr>
            <p:ph type="title" idx="19" hasCustomPrompt="1"/>
          </p:nvPr>
        </p:nvSpPr>
        <p:spPr>
          <a:xfrm>
            <a:off x="6545967" y="1141733"/>
            <a:ext cx="1406800" cy="58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
        <p:nvSpPr>
          <p:cNvPr id="66" name="Google Shape;66;p14"/>
          <p:cNvSpPr txBox="1">
            <a:spLocks noGrp="1"/>
          </p:cNvSpPr>
          <p:nvPr>
            <p:ph type="title" idx="20" hasCustomPrompt="1"/>
          </p:nvPr>
        </p:nvSpPr>
        <p:spPr>
          <a:xfrm>
            <a:off x="6545967" y="2694200"/>
            <a:ext cx="1406800" cy="58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
        <p:nvSpPr>
          <p:cNvPr id="67" name="Google Shape;67;p14"/>
          <p:cNvSpPr txBox="1">
            <a:spLocks noGrp="1"/>
          </p:cNvSpPr>
          <p:nvPr>
            <p:ph type="title" idx="21" hasCustomPrompt="1"/>
          </p:nvPr>
        </p:nvSpPr>
        <p:spPr>
          <a:xfrm>
            <a:off x="6503017" y="4246667"/>
            <a:ext cx="1406800" cy="58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Tree>
    <p:extLst>
      <p:ext uri="{BB962C8B-B14F-4D97-AF65-F5344CB8AC3E}">
        <p14:creationId xmlns:p14="http://schemas.microsoft.com/office/powerpoint/2010/main" val="2768238176"/>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Title and text 2">
  <p:cSld name="Title and text 2">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rot="-5400000">
            <a:off x="-1445233" y="3115633"/>
            <a:ext cx="5405200" cy="6128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70" name="Google Shape;70;p15"/>
          <p:cNvSpPr txBox="1">
            <a:spLocks noGrp="1"/>
          </p:cNvSpPr>
          <p:nvPr>
            <p:ph type="body" idx="1"/>
          </p:nvPr>
        </p:nvSpPr>
        <p:spPr>
          <a:xfrm>
            <a:off x="4054700" y="3920167"/>
            <a:ext cx="5145200" cy="2212400"/>
          </a:xfrm>
          <a:prstGeom prst="rect">
            <a:avLst/>
          </a:prstGeom>
        </p:spPr>
        <p:txBody>
          <a:bodyPr spcFirstLastPara="1" wrap="square" lIns="91425" tIns="91425" rIns="91425" bIns="91425" anchor="t" anchorCtr="0">
            <a:noAutofit/>
          </a:bodyPr>
          <a:lstStyle>
            <a:lvl1pPr marL="609585" lvl="0" indent="-423323" algn="ctr">
              <a:spcBef>
                <a:spcPts val="0"/>
              </a:spcBef>
              <a:spcAft>
                <a:spcPts val="0"/>
              </a:spcAft>
              <a:buSzPts val="14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2198032753"/>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Three columns">
  <p:cSld name="Three columns">
    <p:bg>
      <p:bgPr>
        <a:blipFill>
          <a:blip r:embed="rId2">
            <a:alphaModFix/>
          </a:blip>
          <a:stretch>
            <a:fillRect/>
          </a:stretch>
        </a:blipFill>
        <a:effectLst/>
      </p:bgPr>
    </p:bg>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rot="-5400000">
            <a:off x="-1438333" y="3105767"/>
            <a:ext cx="5416000" cy="637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73" name="Google Shape;73;p16"/>
          <p:cNvSpPr txBox="1">
            <a:spLocks noGrp="1"/>
          </p:cNvSpPr>
          <p:nvPr>
            <p:ph type="body" idx="1"/>
          </p:nvPr>
        </p:nvSpPr>
        <p:spPr>
          <a:xfrm>
            <a:off x="3059861" y="4387477"/>
            <a:ext cx="2962800" cy="10728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74" name="Google Shape;74;p16"/>
          <p:cNvSpPr txBox="1">
            <a:spLocks noGrp="1"/>
          </p:cNvSpPr>
          <p:nvPr>
            <p:ph type="body" idx="2"/>
          </p:nvPr>
        </p:nvSpPr>
        <p:spPr>
          <a:xfrm>
            <a:off x="5293261" y="2339756"/>
            <a:ext cx="2965600" cy="10728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75" name="Google Shape;75;p16"/>
          <p:cNvSpPr txBox="1">
            <a:spLocks noGrp="1"/>
          </p:cNvSpPr>
          <p:nvPr>
            <p:ph type="body" idx="3"/>
          </p:nvPr>
        </p:nvSpPr>
        <p:spPr>
          <a:xfrm>
            <a:off x="8277761" y="4047332"/>
            <a:ext cx="2962800" cy="10684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76" name="Google Shape;76;p16"/>
          <p:cNvSpPr txBox="1">
            <a:spLocks noGrp="1"/>
          </p:cNvSpPr>
          <p:nvPr>
            <p:ph type="title" idx="4" hasCustomPrompt="1"/>
          </p:nvPr>
        </p:nvSpPr>
        <p:spPr>
          <a:xfrm>
            <a:off x="2282267" y="4355633"/>
            <a:ext cx="822000" cy="583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800"/>
              <a:buNone/>
              <a:defRPr sz="2400">
                <a:solidFill>
                  <a:schemeClr val="lt1"/>
                </a:solidFill>
              </a:defRPr>
            </a:lvl1pPr>
            <a:lvl2pPr lvl="1" algn="r" rtl="0">
              <a:spcBef>
                <a:spcPts val="0"/>
              </a:spcBef>
              <a:spcAft>
                <a:spcPts val="0"/>
              </a:spcAft>
              <a:buClr>
                <a:schemeClr val="lt1"/>
              </a:buClr>
              <a:buSzPts val="12000"/>
              <a:buNone/>
              <a:defRPr sz="16000">
                <a:solidFill>
                  <a:schemeClr val="lt1"/>
                </a:solidFill>
              </a:defRPr>
            </a:lvl2pPr>
            <a:lvl3pPr lvl="2" algn="r" rtl="0">
              <a:spcBef>
                <a:spcPts val="0"/>
              </a:spcBef>
              <a:spcAft>
                <a:spcPts val="0"/>
              </a:spcAft>
              <a:buClr>
                <a:schemeClr val="lt1"/>
              </a:buClr>
              <a:buSzPts val="12000"/>
              <a:buNone/>
              <a:defRPr sz="16000">
                <a:solidFill>
                  <a:schemeClr val="lt1"/>
                </a:solidFill>
              </a:defRPr>
            </a:lvl3pPr>
            <a:lvl4pPr lvl="3" algn="r" rtl="0">
              <a:spcBef>
                <a:spcPts val="0"/>
              </a:spcBef>
              <a:spcAft>
                <a:spcPts val="0"/>
              </a:spcAft>
              <a:buClr>
                <a:schemeClr val="lt1"/>
              </a:buClr>
              <a:buSzPts val="12000"/>
              <a:buNone/>
              <a:defRPr sz="16000">
                <a:solidFill>
                  <a:schemeClr val="lt1"/>
                </a:solidFill>
              </a:defRPr>
            </a:lvl4pPr>
            <a:lvl5pPr lvl="4" algn="r" rtl="0">
              <a:spcBef>
                <a:spcPts val="0"/>
              </a:spcBef>
              <a:spcAft>
                <a:spcPts val="0"/>
              </a:spcAft>
              <a:buClr>
                <a:schemeClr val="lt1"/>
              </a:buClr>
              <a:buSzPts val="12000"/>
              <a:buNone/>
              <a:defRPr sz="16000">
                <a:solidFill>
                  <a:schemeClr val="lt1"/>
                </a:solidFill>
              </a:defRPr>
            </a:lvl5pPr>
            <a:lvl6pPr lvl="5" algn="r" rtl="0">
              <a:spcBef>
                <a:spcPts val="0"/>
              </a:spcBef>
              <a:spcAft>
                <a:spcPts val="0"/>
              </a:spcAft>
              <a:buClr>
                <a:schemeClr val="lt1"/>
              </a:buClr>
              <a:buSzPts val="12000"/>
              <a:buNone/>
              <a:defRPr sz="16000">
                <a:solidFill>
                  <a:schemeClr val="lt1"/>
                </a:solidFill>
              </a:defRPr>
            </a:lvl6pPr>
            <a:lvl7pPr lvl="6" algn="r" rtl="0">
              <a:spcBef>
                <a:spcPts val="0"/>
              </a:spcBef>
              <a:spcAft>
                <a:spcPts val="0"/>
              </a:spcAft>
              <a:buClr>
                <a:schemeClr val="lt1"/>
              </a:buClr>
              <a:buSzPts val="12000"/>
              <a:buNone/>
              <a:defRPr sz="16000">
                <a:solidFill>
                  <a:schemeClr val="lt1"/>
                </a:solidFill>
              </a:defRPr>
            </a:lvl7pPr>
            <a:lvl8pPr lvl="7" algn="r" rtl="0">
              <a:spcBef>
                <a:spcPts val="0"/>
              </a:spcBef>
              <a:spcAft>
                <a:spcPts val="0"/>
              </a:spcAft>
              <a:buClr>
                <a:schemeClr val="lt1"/>
              </a:buClr>
              <a:buSzPts val="12000"/>
              <a:buNone/>
              <a:defRPr sz="16000">
                <a:solidFill>
                  <a:schemeClr val="lt1"/>
                </a:solidFill>
              </a:defRPr>
            </a:lvl8pPr>
            <a:lvl9pPr lvl="8" algn="r" rtl="0">
              <a:spcBef>
                <a:spcPts val="0"/>
              </a:spcBef>
              <a:spcAft>
                <a:spcPts val="0"/>
              </a:spcAft>
              <a:buClr>
                <a:schemeClr val="lt1"/>
              </a:buClr>
              <a:buSzPts val="12000"/>
              <a:buNone/>
              <a:defRPr sz="16000">
                <a:solidFill>
                  <a:schemeClr val="lt1"/>
                </a:solidFill>
              </a:defRPr>
            </a:lvl9pPr>
          </a:lstStyle>
          <a:p>
            <a:r>
              <a:t>xx%</a:t>
            </a:r>
          </a:p>
        </p:txBody>
      </p:sp>
      <p:sp>
        <p:nvSpPr>
          <p:cNvPr id="77" name="Google Shape;77;p16"/>
          <p:cNvSpPr txBox="1">
            <a:spLocks noGrp="1"/>
          </p:cNvSpPr>
          <p:nvPr>
            <p:ph type="title" idx="5" hasCustomPrompt="1"/>
          </p:nvPr>
        </p:nvSpPr>
        <p:spPr>
          <a:xfrm>
            <a:off x="4515633" y="2301517"/>
            <a:ext cx="822000" cy="583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800"/>
              <a:buNone/>
              <a:defRPr sz="2400">
                <a:solidFill>
                  <a:schemeClr val="lt1"/>
                </a:solidFill>
              </a:defRPr>
            </a:lvl1pPr>
            <a:lvl2pPr lvl="1" algn="r" rtl="0">
              <a:spcBef>
                <a:spcPts val="0"/>
              </a:spcBef>
              <a:spcAft>
                <a:spcPts val="0"/>
              </a:spcAft>
              <a:buClr>
                <a:schemeClr val="lt1"/>
              </a:buClr>
              <a:buSzPts val="12000"/>
              <a:buNone/>
              <a:defRPr sz="16000">
                <a:solidFill>
                  <a:schemeClr val="lt1"/>
                </a:solidFill>
              </a:defRPr>
            </a:lvl2pPr>
            <a:lvl3pPr lvl="2" algn="r" rtl="0">
              <a:spcBef>
                <a:spcPts val="0"/>
              </a:spcBef>
              <a:spcAft>
                <a:spcPts val="0"/>
              </a:spcAft>
              <a:buClr>
                <a:schemeClr val="lt1"/>
              </a:buClr>
              <a:buSzPts val="12000"/>
              <a:buNone/>
              <a:defRPr sz="16000">
                <a:solidFill>
                  <a:schemeClr val="lt1"/>
                </a:solidFill>
              </a:defRPr>
            </a:lvl3pPr>
            <a:lvl4pPr lvl="3" algn="r" rtl="0">
              <a:spcBef>
                <a:spcPts val="0"/>
              </a:spcBef>
              <a:spcAft>
                <a:spcPts val="0"/>
              </a:spcAft>
              <a:buClr>
                <a:schemeClr val="lt1"/>
              </a:buClr>
              <a:buSzPts val="12000"/>
              <a:buNone/>
              <a:defRPr sz="16000">
                <a:solidFill>
                  <a:schemeClr val="lt1"/>
                </a:solidFill>
              </a:defRPr>
            </a:lvl4pPr>
            <a:lvl5pPr lvl="4" algn="r" rtl="0">
              <a:spcBef>
                <a:spcPts val="0"/>
              </a:spcBef>
              <a:spcAft>
                <a:spcPts val="0"/>
              </a:spcAft>
              <a:buClr>
                <a:schemeClr val="lt1"/>
              </a:buClr>
              <a:buSzPts val="12000"/>
              <a:buNone/>
              <a:defRPr sz="16000">
                <a:solidFill>
                  <a:schemeClr val="lt1"/>
                </a:solidFill>
              </a:defRPr>
            </a:lvl5pPr>
            <a:lvl6pPr lvl="5" algn="r" rtl="0">
              <a:spcBef>
                <a:spcPts val="0"/>
              </a:spcBef>
              <a:spcAft>
                <a:spcPts val="0"/>
              </a:spcAft>
              <a:buClr>
                <a:schemeClr val="lt1"/>
              </a:buClr>
              <a:buSzPts val="12000"/>
              <a:buNone/>
              <a:defRPr sz="16000">
                <a:solidFill>
                  <a:schemeClr val="lt1"/>
                </a:solidFill>
              </a:defRPr>
            </a:lvl6pPr>
            <a:lvl7pPr lvl="6" algn="r" rtl="0">
              <a:spcBef>
                <a:spcPts val="0"/>
              </a:spcBef>
              <a:spcAft>
                <a:spcPts val="0"/>
              </a:spcAft>
              <a:buClr>
                <a:schemeClr val="lt1"/>
              </a:buClr>
              <a:buSzPts val="12000"/>
              <a:buNone/>
              <a:defRPr sz="16000">
                <a:solidFill>
                  <a:schemeClr val="lt1"/>
                </a:solidFill>
              </a:defRPr>
            </a:lvl7pPr>
            <a:lvl8pPr lvl="7" algn="r" rtl="0">
              <a:spcBef>
                <a:spcPts val="0"/>
              </a:spcBef>
              <a:spcAft>
                <a:spcPts val="0"/>
              </a:spcAft>
              <a:buClr>
                <a:schemeClr val="lt1"/>
              </a:buClr>
              <a:buSzPts val="12000"/>
              <a:buNone/>
              <a:defRPr sz="16000">
                <a:solidFill>
                  <a:schemeClr val="lt1"/>
                </a:solidFill>
              </a:defRPr>
            </a:lvl8pPr>
            <a:lvl9pPr lvl="8" algn="r" rtl="0">
              <a:spcBef>
                <a:spcPts val="0"/>
              </a:spcBef>
              <a:spcAft>
                <a:spcPts val="0"/>
              </a:spcAft>
              <a:buClr>
                <a:schemeClr val="lt1"/>
              </a:buClr>
              <a:buSzPts val="12000"/>
              <a:buNone/>
              <a:defRPr sz="16000">
                <a:solidFill>
                  <a:schemeClr val="lt1"/>
                </a:solidFill>
              </a:defRPr>
            </a:lvl9pPr>
          </a:lstStyle>
          <a:p>
            <a:r>
              <a:t>xx%</a:t>
            </a:r>
          </a:p>
        </p:txBody>
      </p:sp>
      <p:sp>
        <p:nvSpPr>
          <p:cNvPr id="78" name="Google Shape;78;p16"/>
          <p:cNvSpPr txBox="1">
            <a:spLocks noGrp="1"/>
          </p:cNvSpPr>
          <p:nvPr>
            <p:ph type="title" idx="6" hasCustomPrompt="1"/>
          </p:nvPr>
        </p:nvSpPr>
        <p:spPr>
          <a:xfrm>
            <a:off x="7494067" y="4000033"/>
            <a:ext cx="822000" cy="583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800"/>
              <a:buNone/>
              <a:defRPr sz="2400">
                <a:solidFill>
                  <a:schemeClr val="lt1"/>
                </a:solidFill>
              </a:defRPr>
            </a:lvl1pPr>
            <a:lvl2pPr lvl="1" algn="r" rtl="0">
              <a:spcBef>
                <a:spcPts val="0"/>
              </a:spcBef>
              <a:spcAft>
                <a:spcPts val="0"/>
              </a:spcAft>
              <a:buClr>
                <a:schemeClr val="lt1"/>
              </a:buClr>
              <a:buSzPts val="12000"/>
              <a:buNone/>
              <a:defRPr sz="16000">
                <a:solidFill>
                  <a:schemeClr val="lt1"/>
                </a:solidFill>
              </a:defRPr>
            </a:lvl2pPr>
            <a:lvl3pPr lvl="2" algn="r" rtl="0">
              <a:spcBef>
                <a:spcPts val="0"/>
              </a:spcBef>
              <a:spcAft>
                <a:spcPts val="0"/>
              </a:spcAft>
              <a:buClr>
                <a:schemeClr val="lt1"/>
              </a:buClr>
              <a:buSzPts val="12000"/>
              <a:buNone/>
              <a:defRPr sz="16000">
                <a:solidFill>
                  <a:schemeClr val="lt1"/>
                </a:solidFill>
              </a:defRPr>
            </a:lvl3pPr>
            <a:lvl4pPr lvl="3" algn="r" rtl="0">
              <a:spcBef>
                <a:spcPts val="0"/>
              </a:spcBef>
              <a:spcAft>
                <a:spcPts val="0"/>
              </a:spcAft>
              <a:buClr>
                <a:schemeClr val="lt1"/>
              </a:buClr>
              <a:buSzPts val="12000"/>
              <a:buNone/>
              <a:defRPr sz="16000">
                <a:solidFill>
                  <a:schemeClr val="lt1"/>
                </a:solidFill>
              </a:defRPr>
            </a:lvl4pPr>
            <a:lvl5pPr lvl="4" algn="r" rtl="0">
              <a:spcBef>
                <a:spcPts val="0"/>
              </a:spcBef>
              <a:spcAft>
                <a:spcPts val="0"/>
              </a:spcAft>
              <a:buClr>
                <a:schemeClr val="lt1"/>
              </a:buClr>
              <a:buSzPts val="12000"/>
              <a:buNone/>
              <a:defRPr sz="16000">
                <a:solidFill>
                  <a:schemeClr val="lt1"/>
                </a:solidFill>
              </a:defRPr>
            </a:lvl5pPr>
            <a:lvl6pPr lvl="5" algn="r" rtl="0">
              <a:spcBef>
                <a:spcPts val="0"/>
              </a:spcBef>
              <a:spcAft>
                <a:spcPts val="0"/>
              </a:spcAft>
              <a:buClr>
                <a:schemeClr val="lt1"/>
              </a:buClr>
              <a:buSzPts val="12000"/>
              <a:buNone/>
              <a:defRPr sz="16000">
                <a:solidFill>
                  <a:schemeClr val="lt1"/>
                </a:solidFill>
              </a:defRPr>
            </a:lvl6pPr>
            <a:lvl7pPr lvl="6" algn="r" rtl="0">
              <a:spcBef>
                <a:spcPts val="0"/>
              </a:spcBef>
              <a:spcAft>
                <a:spcPts val="0"/>
              </a:spcAft>
              <a:buClr>
                <a:schemeClr val="lt1"/>
              </a:buClr>
              <a:buSzPts val="12000"/>
              <a:buNone/>
              <a:defRPr sz="16000">
                <a:solidFill>
                  <a:schemeClr val="lt1"/>
                </a:solidFill>
              </a:defRPr>
            </a:lvl7pPr>
            <a:lvl8pPr lvl="7" algn="r" rtl="0">
              <a:spcBef>
                <a:spcPts val="0"/>
              </a:spcBef>
              <a:spcAft>
                <a:spcPts val="0"/>
              </a:spcAft>
              <a:buClr>
                <a:schemeClr val="lt1"/>
              </a:buClr>
              <a:buSzPts val="12000"/>
              <a:buNone/>
              <a:defRPr sz="16000">
                <a:solidFill>
                  <a:schemeClr val="lt1"/>
                </a:solidFill>
              </a:defRPr>
            </a:lvl8pPr>
            <a:lvl9pPr lvl="8" algn="r" rtl="0">
              <a:spcBef>
                <a:spcPts val="0"/>
              </a:spcBef>
              <a:spcAft>
                <a:spcPts val="0"/>
              </a:spcAft>
              <a:buClr>
                <a:schemeClr val="lt1"/>
              </a:buClr>
              <a:buSzPts val="12000"/>
              <a:buNone/>
              <a:defRPr sz="16000">
                <a:solidFill>
                  <a:schemeClr val="lt1"/>
                </a:solidFill>
              </a:defRPr>
            </a:lvl9pPr>
          </a:lstStyle>
          <a:p>
            <a:r>
              <a:t>xx%</a:t>
            </a:r>
          </a:p>
        </p:txBody>
      </p:sp>
    </p:spTree>
    <p:extLst>
      <p:ext uri="{BB962C8B-B14F-4D97-AF65-F5344CB8AC3E}">
        <p14:creationId xmlns:p14="http://schemas.microsoft.com/office/powerpoint/2010/main" val="1614018349"/>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Three columns 2">
  <p:cSld name="Three columns 2">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rot="-5400000">
            <a:off x="-1322733" y="2987767"/>
            <a:ext cx="5418400" cy="8712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81" name="Google Shape;81;p17"/>
          <p:cNvSpPr txBox="1">
            <a:spLocks noGrp="1"/>
          </p:cNvSpPr>
          <p:nvPr>
            <p:ph type="subTitle" idx="1"/>
          </p:nvPr>
        </p:nvSpPr>
        <p:spPr>
          <a:xfrm>
            <a:off x="2668635" y="1703267"/>
            <a:ext cx="19940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82" name="Google Shape;82;p17"/>
          <p:cNvSpPr txBox="1">
            <a:spLocks noGrp="1"/>
          </p:cNvSpPr>
          <p:nvPr>
            <p:ph type="body" idx="2"/>
          </p:nvPr>
        </p:nvSpPr>
        <p:spPr>
          <a:xfrm>
            <a:off x="2637819" y="3000933"/>
            <a:ext cx="2155600" cy="11020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83" name="Google Shape;83;p17"/>
          <p:cNvSpPr txBox="1">
            <a:spLocks noGrp="1"/>
          </p:cNvSpPr>
          <p:nvPr>
            <p:ph type="subTitle" idx="3"/>
          </p:nvPr>
        </p:nvSpPr>
        <p:spPr>
          <a:xfrm>
            <a:off x="5795068" y="1702667"/>
            <a:ext cx="19940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84" name="Google Shape;84;p17"/>
          <p:cNvSpPr txBox="1">
            <a:spLocks noGrp="1"/>
          </p:cNvSpPr>
          <p:nvPr>
            <p:ph type="body" idx="4"/>
          </p:nvPr>
        </p:nvSpPr>
        <p:spPr>
          <a:xfrm>
            <a:off x="5777501" y="3003333"/>
            <a:ext cx="2158000" cy="1097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85" name="Google Shape;85;p17"/>
          <p:cNvSpPr txBox="1">
            <a:spLocks noGrp="1"/>
          </p:cNvSpPr>
          <p:nvPr>
            <p:ph type="subTitle" idx="5"/>
          </p:nvPr>
        </p:nvSpPr>
        <p:spPr>
          <a:xfrm>
            <a:off x="8921501" y="1703267"/>
            <a:ext cx="19940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86" name="Google Shape;86;p17"/>
          <p:cNvSpPr txBox="1">
            <a:spLocks noGrp="1"/>
          </p:cNvSpPr>
          <p:nvPr>
            <p:ph type="body" idx="6"/>
          </p:nvPr>
        </p:nvSpPr>
        <p:spPr>
          <a:xfrm>
            <a:off x="8919601" y="3003333"/>
            <a:ext cx="2158000" cy="1097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2072642761"/>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Six column">
  <p:cSld name="Six column">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rot="-5400000">
            <a:off x="-1311833" y="2984167"/>
            <a:ext cx="5411200" cy="885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89" name="Google Shape;89;p18"/>
          <p:cNvSpPr txBox="1">
            <a:spLocks noGrp="1"/>
          </p:cNvSpPr>
          <p:nvPr>
            <p:ph type="subTitle" idx="1"/>
          </p:nvPr>
        </p:nvSpPr>
        <p:spPr>
          <a:xfrm>
            <a:off x="2060705" y="2161100"/>
            <a:ext cx="26200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90" name="Google Shape;90;p18"/>
          <p:cNvSpPr txBox="1">
            <a:spLocks noGrp="1"/>
          </p:cNvSpPr>
          <p:nvPr>
            <p:ph type="body" idx="2"/>
          </p:nvPr>
        </p:nvSpPr>
        <p:spPr>
          <a:xfrm>
            <a:off x="2060705" y="2551851"/>
            <a:ext cx="26200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91" name="Google Shape;91;p18"/>
          <p:cNvSpPr txBox="1">
            <a:spLocks noGrp="1"/>
          </p:cNvSpPr>
          <p:nvPr>
            <p:ph type="subTitle" idx="3"/>
          </p:nvPr>
        </p:nvSpPr>
        <p:spPr>
          <a:xfrm>
            <a:off x="5340932" y="2157984"/>
            <a:ext cx="26200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92" name="Google Shape;92;p18"/>
          <p:cNvSpPr txBox="1">
            <a:spLocks noGrp="1"/>
          </p:cNvSpPr>
          <p:nvPr>
            <p:ph type="body" idx="4"/>
          </p:nvPr>
        </p:nvSpPr>
        <p:spPr>
          <a:xfrm>
            <a:off x="5340932" y="2548128"/>
            <a:ext cx="26200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93" name="Google Shape;93;p18"/>
          <p:cNvSpPr txBox="1">
            <a:spLocks noGrp="1"/>
          </p:cNvSpPr>
          <p:nvPr>
            <p:ph type="subTitle" idx="5"/>
          </p:nvPr>
        </p:nvSpPr>
        <p:spPr>
          <a:xfrm>
            <a:off x="8620976" y="2157984"/>
            <a:ext cx="26200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94" name="Google Shape;94;p18"/>
          <p:cNvSpPr txBox="1">
            <a:spLocks noGrp="1"/>
          </p:cNvSpPr>
          <p:nvPr>
            <p:ph type="body" idx="6"/>
          </p:nvPr>
        </p:nvSpPr>
        <p:spPr>
          <a:xfrm>
            <a:off x="8620976" y="2548128"/>
            <a:ext cx="26200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95" name="Google Shape;95;p18"/>
          <p:cNvSpPr txBox="1">
            <a:spLocks noGrp="1"/>
          </p:cNvSpPr>
          <p:nvPr>
            <p:ph type="subTitle" idx="7"/>
          </p:nvPr>
        </p:nvSpPr>
        <p:spPr>
          <a:xfrm>
            <a:off x="2060705" y="4853617"/>
            <a:ext cx="26200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96" name="Google Shape;96;p18"/>
          <p:cNvSpPr txBox="1">
            <a:spLocks noGrp="1"/>
          </p:cNvSpPr>
          <p:nvPr>
            <p:ph type="body" idx="8"/>
          </p:nvPr>
        </p:nvSpPr>
        <p:spPr>
          <a:xfrm>
            <a:off x="2060705" y="5253704"/>
            <a:ext cx="26200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97" name="Google Shape;97;p18"/>
          <p:cNvSpPr txBox="1">
            <a:spLocks noGrp="1"/>
          </p:cNvSpPr>
          <p:nvPr>
            <p:ph type="subTitle" idx="9"/>
          </p:nvPr>
        </p:nvSpPr>
        <p:spPr>
          <a:xfrm>
            <a:off x="5340932" y="4853617"/>
            <a:ext cx="26200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98" name="Google Shape;98;p18"/>
          <p:cNvSpPr txBox="1">
            <a:spLocks noGrp="1"/>
          </p:cNvSpPr>
          <p:nvPr>
            <p:ph type="body" idx="13"/>
          </p:nvPr>
        </p:nvSpPr>
        <p:spPr>
          <a:xfrm>
            <a:off x="5340932" y="5253704"/>
            <a:ext cx="26200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99" name="Google Shape;99;p18"/>
          <p:cNvSpPr txBox="1">
            <a:spLocks noGrp="1"/>
          </p:cNvSpPr>
          <p:nvPr>
            <p:ph type="subTitle" idx="14"/>
          </p:nvPr>
        </p:nvSpPr>
        <p:spPr>
          <a:xfrm>
            <a:off x="8620976" y="4852416"/>
            <a:ext cx="26200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00" name="Google Shape;100;p18"/>
          <p:cNvSpPr txBox="1">
            <a:spLocks noGrp="1"/>
          </p:cNvSpPr>
          <p:nvPr>
            <p:ph type="body" idx="15"/>
          </p:nvPr>
        </p:nvSpPr>
        <p:spPr>
          <a:xfrm>
            <a:off x="8620976" y="5250189"/>
            <a:ext cx="26200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2009068108"/>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Four columns">
  <p:cSld name="Four columns">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xfrm rot="-5400000">
            <a:off x="-1439833" y="3104167"/>
            <a:ext cx="5419200" cy="637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103" name="Google Shape;103;p19"/>
          <p:cNvSpPr txBox="1">
            <a:spLocks noGrp="1"/>
          </p:cNvSpPr>
          <p:nvPr>
            <p:ph type="subTitle" idx="1"/>
          </p:nvPr>
        </p:nvSpPr>
        <p:spPr>
          <a:xfrm>
            <a:off x="4796511" y="809500"/>
            <a:ext cx="30648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04" name="Google Shape;104;p19"/>
          <p:cNvSpPr txBox="1">
            <a:spLocks noGrp="1"/>
          </p:cNvSpPr>
          <p:nvPr>
            <p:ph type="body" idx="2"/>
          </p:nvPr>
        </p:nvSpPr>
        <p:spPr>
          <a:xfrm>
            <a:off x="4796031" y="1199677"/>
            <a:ext cx="30648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05" name="Google Shape;105;p19"/>
          <p:cNvSpPr txBox="1">
            <a:spLocks noGrp="1"/>
          </p:cNvSpPr>
          <p:nvPr>
            <p:ph type="subTitle" idx="3"/>
          </p:nvPr>
        </p:nvSpPr>
        <p:spPr>
          <a:xfrm>
            <a:off x="3513813" y="2194967"/>
            <a:ext cx="30648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06" name="Google Shape;106;p19"/>
          <p:cNvSpPr txBox="1">
            <a:spLocks noGrp="1"/>
          </p:cNvSpPr>
          <p:nvPr>
            <p:ph type="body" idx="4"/>
          </p:nvPr>
        </p:nvSpPr>
        <p:spPr>
          <a:xfrm>
            <a:off x="3513333" y="2585144"/>
            <a:ext cx="30648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07" name="Google Shape;107;p19"/>
          <p:cNvSpPr txBox="1">
            <a:spLocks noGrp="1"/>
          </p:cNvSpPr>
          <p:nvPr>
            <p:ph type="subTitle" idx="5"/>
          </p:nvPr>
        </p:nvSpPr>
        <p:spPr>
          <a:xfrm>
            <a:off x="3514056" y="3580433"/>
            <a:ext cx="30648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08" name="Google Shape;108;p19"/>
          <p:cNvSpPr txBox="1">
            <a:spLocks noGrp="1"/>
          </p:cNvSpPr>
          <p:nvPr>
            <p:ph type="body" idx="6"/>
          </p:nvPr>
        </p:nvSpPr>
        <p:spPr>
          <a:xfrm>
            <a:off x="3513575" y="3970611"/>
            <a:ext cx="30648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09" name="Google Shape;109;p19"/>
          <p:cNvSpPr txBox="1">
            <a:spLocks noGrp="1"/>
          </p:cNvSpPr>
          <p:nvPr>
            <p:ph type="subTitle" idx="7"/>
          </p:nvPr>
        </p:nvSpPr>
        <p:spPr>
          <a:xfrm>
            <a:off x="4796269" y="4965900"/>
            <a:ext cx="30648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10" name="Google Shape;110;p19"/>
          <p:cNvSpPr txBox="1">
            <a:spLocks noGrp="1"/>
          </p:cNvSpPr>
          <p:nvPr>
            <p:ph type="body" idx="8"/>
          </p:nvPr>
        </p:nvSpPr>
        <p:spPr>
          <a:xfrm>
            <a:off x="4795788" y="5356077"/>
            <a:ext cx="30648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21881804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wo column 2">
  <p:cSld name="Two column 2">
    <p:bg>
      <p:bgPr>
        <a:blipFill>
          <a:blip r:embed="rId2">
            <a:alphaModFix/>
          </a:blip>
          <a:stretch>
            <a:fillRect/>
          </a:stretch>
        </a:blipFill>
        <a:effectLst/>
      </p:bgPr>
    </p:bg>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rot="-5400000">
            <a:off x="-1445233" y="3098767"/>
            <a:ext cx="5430000" cy="637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132" name="Google Shape;132;p22"/>
          <p:cNvSpPr txBox="1">
            <a:spLocks noGrp="1"/>
          </p:cNvSpPr>
          <p:nvPr>
            <p:ph type="subTitle" idx="1"/>
          </p:nvPr>
        </p:nvSpPr>
        <p:spPr>
          <a:xfrm>
            <a:off x="3005661" y="4153824"/>
            <a:ext cx="32840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33" name="Google Shape;133;p22"/>
          <p:cNvSpPr txBox="1">
            <a:spLocks noGrp="1"/>
          </p:cNvSpPr>
          <p:nvPr>
            <p:ph type="body" idx="2"/>
          </p:nvPr>
        </p:nvSpPr>
        <p:spPr>
          <a:xfrm>
            <a:off x="2904067" y="4568827"/>
            <a:ext cx="3487200" cy="7160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34" name="Google Shape;134;p22"/>
          <p:cNvSpPr txBox="1">
            <a:spLocks noGrp="1"/>
          </p:cNvSpPr>
          <p:nvPr>
            <p:ph type="subTitle" idx="3"/>
          </p:nvPr>
        </p:nvSpPr>
        <p:spPr>
          <a:xfrm>
            <a:off x="6929571" y="4153824"/>
            <a:ext cx="32840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35" name="Google Shape;135;p22"/>
          <p:cNvSpPr txBox="1">
            <a:spLocks noGrp="1"/>
          </p:cNvSpPr>
          <p:nvPr>
            <p:ph type="body" idx="4"/>
          </p:nvPr>
        </p:nvSpPr>
        <p:spPr>
          <a:xfrm>
            <a:off x="6796767" y="4568827"/>
            <a:ext cx="3549600" cy="7160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2143338036"/>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Three columns 3">
  <p:cSld name="Three columns 3">
    <p:bg>
      <p:bgPr>
        <a:blipFill>
          <a:blip r:embed="rId2">
            <a:alphaModFix/>
          </a:blip>
          <a:stretch>
            <a:fillRect/>
          </a:stretch>
        </a:blipFill>
        <a:effectLst/>
      </p:bgPr>
    </p:bg>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xfrm rot="-5400000">
            <a:off x="-1445333" y="3098767"/>
            <a:ext cx="5430000" cy="637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113" name="Google Shape;113;p20"/>
          <p:cNvSpPr txBox="1">
            <a:spLocks noGrp="1"/>
          </p:cNvSpPr>
          <p:nvPr>
            <p:ph type="subTitle" idx="1"/>
          </p:nvPr>
        </p:nvSpPr>
        <p:spPr>
          <a:xfrm>
            <a:off x="2510089" y="3236967"/>
            <a:ext cx="2620000" cy="55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14" name="Google Shape;114;p20"/>
          <p:cNvSpPr txBox="1">
            <a:spLocks noGrp="1"/>
          </p:cNvSpPr>
          <p:nvPr>
            <p:ph type="body" idx="2"/>
          </p:nvPr>
        </p:nvSpPr>
        <p:spPr>
          <a:xfrm>
            <a:off x="2600889" y="4011117"/>
            <a:ext cx="2438400" cy="1107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15" name="Google Shape;115;p20"/>
          <p:cNvSpPr txBox="1">
            <a:spLocks noGrp="1"/>
          </p:cNvSpPr>
          <p:nvPr>
            <p:ph type="subTitle" idx="3"/>
          </p:nvPr>
        </p:nvSpPr>
        <p:spPr>
          <a:xfrm>
            <a:off x="5534089" y="3264405"/>
            <a:ext cx="2620000" cy="55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16" name="Google Shape;116;p20"/>
          <p:cNvSpPr txBox="1">
            <a:spLocks noGrp="1"/>
          </p:cNvSpPr>
          <p:nvPr>
            <p:ph type="body" idx="4"/>
          </p:nvPr>
        </p:nvSpPr>
        <p:spPr>
          <a:xfrm>
            <a:off x="5624889" y="4032517"/>
            <a:ext cx="2438400" cy="10644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17" name="Google Shape;117;p20"/>
          <p:cNvSpPr txBox="1">
            <a:spLocks noGrp="1"/>
          </p:cNvSpPr>
          <p:nvPr>
            <p:ph type="subTitle" idx="5"/>
          </p:nvPr>
        </p:nvSpPr>
        <p:spPr>
          <a:xfrm>
            <a:off x="8588889" y="3258585"/>
            <a:ext cx="2620000" cy="55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18" name="Google Shape;118;p20"/>
          <p:cNvSpPr txBox="1">
            <a:spLocks noGrp="1"/>
          </p:cNvSpPr>
          <p:nvPr>
            <p:ph type="body" idx="6"/>
          </p:nvPr>
        </p:nvSpPr>
        <p:spPr>
          <a:xfrm>
            <a:off x="8679689" y="4032517"/>
            <a:ext cx="2438400" cy="10644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19" name="Google Shape;119;p20"/>
          <p:cNvSpPr txBox="1">
            <a:spLocks noGrp="1"/>
          </p:cNvSpPr>
          <p:nvPr>
            <p:ph type="title" idx="7" hasCustomPrompt="1"/>
          </p:nvPr>
        </p:nvSpPr>
        <p:spPr>
          <a:xfrm>
            <a:off x="8649100" y="2667500"/>
            <a:ext cx="2488000" cy="634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800"/>
              <a:buNone/>
              <a:defRPr>
                <a:solidFill>
                  <a:schemeClr val="lt1"/>
                </a:solidFill>
              </a:defRPr>
            </a:lvl1pPr>
            <a:lvl2pPr lvl="1" algn="r" rtl="0">
              <a:spcBef>
                <a:spcPts val="0"/>
              </a:spcBef>
              <a:spcAft>
                <a:spcPts val="0"/>
              </a:spcAft>
              <a:buClr>
                <a:schemeClr val="lt1"/>
              </a:buClr>
              <a:buSzPts val="12000"/>
              <a:buNone/>
              <a:defRPr sz="16000">
                <a:solidFill>
                  <a:schemeClr val="lt1"/>
                </a:solidFill>
              </a:defRPr>
            </a:lvl2pPr>
            <a:lvl3pPr lvl="2" algn="r" rtl="0">
              <a:spcBef>
                <a:spcPts val="0"/>
              </a:spcBef>
              <a:spcAft>
                <a:spcPts val="0"/>
              </a:spcAft>
              <a:buClr>
                <a:schemeClr val="lt1"/>
              </a:buClr>
              <a:buSzPts val="12000"/>
              <a:buNone/>
              <a:defRPr sz="16000">
                <a:solidFill>
                  <a:schemeClr val="lt1"/>
                </a:solidFill>
              </a:defRPr>
            </a:lvl3pPr>
            <a:lvl4pPr lvl="3" algn="r" rtl="0">
              <a:spcBef>
                <a:spcPts val="0"/>
              </a:spcBef>
              <a:spcAft>
                <a:spcPts val="0"/>
              </a:spcAft>
              <a:buClr>
                <a:schemeClr val="lt1"/>
              </a:buClr>
              <a:buSzPts val="12000"/>
              <a:buNone/>
              <a:defRPr sz="16000">
                <a:solidFill>
                  <a:schemeClr val="lt1"/>
                </a:solidFill>
              </a:defRPr>
            </a:lvl4pPr>
            <a:lvl5pPr lvl="4" algn="r" rtl="0">
              <a:spcBef>
                <a:spcPts val="0"/>
              </a:spcBef>
              <a:spcAft>
                <a:spcPts val="0"/>
              </a:spcAft>
              <a:buClr>
                <a:schemeClr val="lt1"/>
              </a:buClr>
              <a:buSzPts val="12000"/>
              <a:buNone/>
              <a:defRPr sz="16000">
                <a:solidFill>
                  <a:schemeClr val="lt1"/>
                </a:solidFill>
              </a:defRPr>
            </a:lvl5pPr>
            <a:lvl6pPr lvl="5" algn="r" rtl="0">
              <a:spcBef>
                <a:spcPts val="0"/>
              </a:spcBef>
              <a:spcAft>
                <a:spcPts val="0"/>
              </a:spcAft>
              <a:buClr>
                <a:schemeClr val="lt1"/>
              </a:buClr>
              <a:buSzPts val="12000"/>
              <a:buNone/>
              <a:defRPr sz="16000">
                <a:solidFill>
                  <a:schemeClr val="lt1"/>
                </a:solidFill>
              </a:defRPr>
            </a:lvl6pPr>
            <a:lvl7pPr lvl="6" algn="r" rtl="0">
              <a:spcBef>
                <a:spcPts val="0"/>
              </a:spcBef>
              <a:spcAft>
                <a:spcPts val="0"/>
              </a:spcAft>
              <a:buClr>
                <a:schemeClr val="lt1"/>
              </a:buClr>
              <a:buSzPts val="12000"/>
              <a:buNone/>
              <a:defRPr sz="16000">
                <a:solidFill>
                  <a:schemeClr val="lt1"/>
                </a:solidFill>
              </a:defRPr>
            </a:lvl7pPr>
            <a:lvl8pPr lvl="7" algn="r" rtl="0">
              <a:spcBef>
                <a:spcPts val="0"/>
              </a:spcBef>
              <a:spcAft>
                <a:spcPts val="0"/>
              </a:spcAft>
              <a:buClr>
                <a:schemeClr val="lt1"/>
              </a:buClr>
              <a:buSzPts val="12000"/>
              <a:buNone/>
              <a:defRPr sz="16000">
                <a:solidFill>
                  <a:schemeClr val="lt1"/>
                </a:solidFill>
              </a:defRPr>
            </a:lvl8pPr>
            <a:lvl9pPr lvl="8" algn="r" rtl="0">
              <a:spcBef>
                <a:spcPts val="0"/>
              </a:spcBef>
              <a:spcAft>
                <a:spcPts val="0"/>
              </a:spcAft>
              <a:buClr>
                <a:schemeClr val="lt1"/>
              </a:buClr>
              <a:buSzPts val="12000"/>
              <a:buNone/>
              <a:defRPr sz="16000">
                <a:solidFill>
                  <a:schemeClr val="lt1"/>
                </a:solidFill>
              </a:defRPr>
            </a:lvl9pPr>
          </a:lstStyle>
          <a:p>
            <a:r>
              <a:t>xx%</a:t>
            </a:r>
          </a:p>
        </p:txBody>
      </p:sp>
      <p:sp>
        <p:nvSpPr>
          <p:cNvPr id="120" name="Google Shape;120;p20"/>
          <p:cNvSpPr txBox="1">
            <a:spLocks noGrp="1"/>
          </p:cNvSpPr>
          <p:nvPr>
            <p:ph type="title" idx="8" hasCustomPrompt="1"/>
          </p:nvPr>
        </p:nvSpPr>
        <p:spPr>
          <a:xfrm>
            <a:off x="5600133" y="2667500"/>
            <a:ext cx="2488000" cy="634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800"/>
              <a:buNone/>
              <a:defRPr>
                <a:solidFill>
                  <a:schemeClr val="lt1"/>
                </a:solidFill>
              </a:defRPr>
            </a:lvl1pPr>
            <a:lvl2pPr lvl="1" algn="r" rtl="0">
              <a:spcBef>
                <a:spcPts val="0"/>
              </a:spcBef>
              <a:spcAft>
                <a:spcPts val="0"/>
              </a:spcAft>
              <a:buClr>
                <a:schemeClr val="lt1"/>
              </a:buClr>
              <a:buSzPts val="12000"/>
              <a:buNone/>
              <a:defRPr sz="16000">
                <a:solidFill>
                  <a:schemeClr val="lt1"/>
                </a:solidFill>
              </a:defRPr>
            </a:lvl2pPr>
            <a:lvl3pPr lvl="2" algn="r" rtl="0">
              <a:spcBef>
                <a:spcPts val="0"/>
              </a:spcBef>
              <a:spcAft>
                <a:spcPts val="0"/>
              </a:spcAft>
              <a:buClr>
                <a:schemeClr val="lt1"/>
              </a:buClr>
              <a:buSzPts val="12000"/>
              <a:buNone/>
              <a:defRPr sz="16000">
                <a:solidFill>
                  <a:schemeClr val="lt1"/>
                </a:solidFill>
              </a:defRPr>
            </a:lvl3pPr>
            <a:lvl4pPr lvl="3" algn="r" rtl="0">
              <a:spcBef>
                <a:spcPts val="0"/>
              </a:spcBef>
              <a:spcAft>
                <a:spcPts val="0"/>
              </a:spcAft>
              <a:buClr>
                <a:schemeClr val="lt1"/>
              </a:buClr>
              <a:buSzPts val="12000"/>
              <a:buNone/>
              <a:defRPr sz="16000">
                <a:solidFill>
                  <a:schemeClr val="lt1"/>
                </a:solidFill>
              </a:defRPr>
            </a:lvl4pPr>
            <a:lvl5pPr lvl="4" algn="r" rtl="0">
              <a:spcBef>
                <a:spcPts val="0"/>
              </a:spcBef>
              <a:spcAft>
                <a:spcPts val="0"/>
              </a:spcAft>
              <a:buClr>
                <a:schemeClr val="lt1"/>
              </a:buClr>
              <a:buSzPts val="12000"/>
              <a:buNone/>
              <a:defRPr sz="16000">
                <a:solidFill>
                  <a:schemeClr val="lt1"/>
                </a:solidFill>
              </a:defRPr>
            </a:lvl5pPr>
            <a:lvl6pPr lvl="5" algn="r" rtl="0">
              <a:spcBef>
                <a:spcPts val="0"/>
              </a:spcBef>
              <a:spcAft>
                <a:spcPts val="0"/>
              </a:spcAft>
              <a:buClr>
                <a:schemeClr val="lt1"/>
              </a:buClr>
              <a:buSzPts val="12000"/>
              <a:buNone/>
              <a:defRPr sz="16000">
                <a:solidFill>
                  <a:schemeClr val="lt1"/>
                </a:solidFill>
              </a:defRPr>
            </a:lvl6pPr>
            <a:lvl7pPr lvl="6" algn="r" rtl="0">
              <a:spcBef>
                <a:spcPts val="0"/>
              </a:spcBef>
              <a:spcAft>
                <a:spcPts val="0"/>
              </a:spcAft>
              <a:buClr>
                <a:schemeClr val="lt1"/>
              </a:buClr>
              <a:buSzPts val="12000"/>
              <a:buNone/>
              <a:defRPr sz="16000">
                <a:solidFill>
                  <a:schemeClr val="lt1"/>
                </a:solidFill>
              </a:defRPr>
            </a:lvl7pPr>
            <a:lvl8pPr lvl="7" algn="r" rtl="0">
              <a:spcBef>
                <a:spcPts val="0"/>
              </a:spcBef>
              <a:spcAft>
                <a:spcPts val="0"/>
              </a:spcAft>
              <a:buClr>
                <a:schemeClr val="lt1"/>
              </a:buClr>
              <a:buSzPts val="12000"/>
              <a:buNone/>
              <a:defRPr sz="16000">
                <a:solidFill>
                  <a:schemeClr val="lt1"/>
                </a:solidFill>
              </a:defRPr>
            </a:lvl8pPr>
            <a:lvl9pPr lvl="8" algn="r" rtl="0">
              <a:spcBef>
                <a:spcPts val="0"/>
              </a:spcBef>
              <a:spcAft>
                <a:spcPts val="0"/>
              </a:spcAft>
              <a:buClr>
                <a:schemeClr val="lt1"/>
              </a:buClr>
              <a:buSzPts val="12000"/>
              <a:buNone/>
              <a:defRPr sz="16000">
                <a:solidFill>
                  <a:schemeClr val="lt1"/>
                </a:solidFill>
              </a:defRPr>
            </a:lvl9pPr>
          </a:lstStyle>
          <a:p>
            <a:r>
              <a:t>xx%</a:t>
            </a:r>
          </a:p>
        </p:txBody>
      </p:sp>
      <p:sp>
        <p:nvSpPr>
          <p:cNvPr id="121" name="Google Shape;121;p20"/>
          <p:cNvSpPr txBox="1">
            <a:spLocks noGrp="1"/>
          </p:cNvSpPr>
          <p:nvPr>
            <p:ph type="title" idx="9" hasCustomPrompt="1"/>
          </p:nvPr>
        </p:nvSpPr>
        <p:spPr>
          <a:xfrm>
            <a:off x="2551100" y="2667500"/>
            <a:ext cx="2488000" cy="634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800"/>
              <a:buNone/>
              <a:defRPr>
                <a:solidFill>
                  <a:schemeClr val="lt1"/>
                </a:solidFill>
              </a:defRPr>
            </a:lvl1pPr>
            <a:lvl2pPr lvl="1" algn="r" rtl="0">
              <a:spcBef>
                <a:spcPts val="0"/>
              </a:spcBef>
              <a:spcAft>
                <a:spcPts val="0"/>
              </a:spcAft>
              <a:buClr>
                <a:schemeClr val="lt1"/>
              </a:buClr>
              <a:buSzPts val="12000"/>
              <a:buNone/>
              <a:defRPr sz="16000">
                <a:solidFill>
                  <a:schemeClr val="lt1"/>
                </a:solidFill>
              </a:defRPr>
            </a:lvl2pPr>
            <a:lvl3pPr lvl="2" algn="r" rtl="0">
              <a:spcBef>
                <a:spcPts val="0"/>
              </a:spcBef>
              <a:spcAft>
                <a:spcPts val="0"/>
              </a:spcAft>
              <a:buClr>
                <a:schemeClr val="lt1"/>
              </a:buClr>
              <a:buSzPts val="12000"/>
              <a:buNone/>
              <a:defRPr sz="16000">
                <a:solidFill>
                  <a:schemeClr val="lt1"/>
                </a:solidFill>
              </a:defRPr>
            </a:lvl3pPr>
            <a:lvl4pPr lvl="3" algn="r" rtl="0">
              <a:spcBef>
                <a:spcPts val="0"/>
              </a:spcBef>
              <a:spcAft>
                <a:spcPts val="0"/>
              </a:spcAft>
              <a:buClr>
                <a:schemeClr val="lt1"/>
              </a:buClr>
              <a:buSzPts val="12000"/>
              <a:buNone/>
              <a:defRPr sz="16000">
                <a:solidFill>
                  <a:schemeClr val="lt1"/>
                </a:solidFill>
              </a:defRPr>
            </a:lvl4pPr>
            <a:lvl5pPr lvl="4" algn="r" rtl="0">
              <a:spcBef>
                <a:spcPts val="0"/>
              </a:spcBef>
              <a:spcAft>
                <a:spcPts val="0"/>
              </a:spcAft>
              <a:buClr>
                <a:schemeClr val="lt1"/>
              </a:buClr>
              <a:buSzPts val="12000"/>
              <a:buNone/>
              <a:defRPr sz="16000">
                <a:solidFill>
                  <a:schemeClr val="lt1"/>
                </a:solidFill>
              </a:defRPr>
            </a:lvl5pPr>
            <a:lvl6pPr lvl="5" algn="r" rtl="0">
              <a:spcBef>
                <a:spcPts val="0"/>
              </a:spcBef>
              <a:spcAft>
                <a:spcPts val="0"/>
              </a:spcAft>
              <a:buClr>
                <a:schemeClr val="lt1"/>
              </a:buClr>
              <a:buSzPts val="12000"/>
              <a:buNone/>
              <a:defRPr sz="16000">
                <a:solidFill>
                  <a:schemeClr val="lt1"/>
                </a:solidFill>
              </a:defRPr>
            </a:lvl6pPr>
            <a:lvl7pPr lvl="6" algn="r" rtl="0">
              <a:spcBef>
                <a:spcPts val="0"/>
              </a:spcBef>
              <a:spcAft>
                <a:spcPts val="0"/>
              </a:spcAft>
              <a:buClr>
                <a:schemeClr val="lt1"/>
              </a:buClr>
              <a:buSzPts val="12000"/>
              <a:buNone/>
              <a:defRPr sz="16000">
                <a:solidFill>
                  <a:schemeClr val="lt1"/>
                </a:solidFill>
              </a:defRPr>
            </a:lvl7pPr>
            <a:lvl8pPr lvl="7" algn="r" rtl="0">
              <a:spcBef>
                <a:spcPts val="0"/>
              </a:spcBef>
              <a:spcAft>
                <a:spcPts val="0"/>
              </a:spcAft>
              <a:buClr>
                <a:schemeClr val="lt1"/>
              </a:buClr>
              <a:buSzPts val="12000"/>
              <a:buNone/>
              <a:defRPr sz="16000">
                <a:solidFill>
                  <a:schemeClr val="lt1"/>
                </a:solidFill>
              </a:defRPr>
            </a:lvl8pPr>
            <a:lvl9pPr lvl="8" algn="r" rtl="0">
              <a:spcBef>
                <a:spcPts val="0"/>
              </a:spcBef>
              <a:spcAft>
                <a:spcPts val="0"/>
              </a:spcAft>
              <a:buClr>
                <a:schemeClr val="lt1"/>
              </a:buClr>
              <a:buSzPts val="12000"/>
              <a:buNone/>
              <a:defRPr sz="16000">
                <a:solidFill>
                  <a:schemeClr val="lt1"/>
                </a:solidFill>
              </a:defRPr>
            </a:lvl9pPr>
          </a:lstStyle>
          <a:p>
            <a:r>
              <a:t>xx%</a:t>
            </a:r>
          </a:p>
        </p:txBody>
      </p:sp>
    </p:spTree>
    <p:extLst>
      <p:ext uri="{BB962C8B-B14F-4D97-AF65-F5344CB8AC3E}">
        <p14:creationId xmlns:p14="http://schemas.microsoft.com/office/powerpoint/2010/main" val="4036563558"/>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Three columns 4">
  <p:cSld name="Three columns 4">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rot="-5400000">
            <a:off x="-1431033" y="3112967"/>
            <a:ext cx="5401600" cy="637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124" name="Google Shape;124;p21"/>
          <p:cNvSpPr txBox="1">
            <a:spLocks noGrp="1"/>
          </p:cNvSpPr>
          <p:nvPr>
            <p:ph type="subTitle" idx="1"/>
          </p:nvPr>
        </p:nvSpPr>
        <p:spPr>
          <a:xfrm>
            <a:off x="6338748" y="1227333"/>
            <a:ext cx="49020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25" name="Google Shape;125;p21"/>
          <p:cNvSpPr txBox="1">
            <a:spLocks noGrp="1"/>
          </p:cNvSpPr>
          <p:nvPr>
            <p:ph type="body" idx="2"/>
          </p:nvPr>
        </p:nvSpPr>
        <p:spPr>
          <a:xfrm>
            <a:off x="6337967" y="1627421"/>
            <a:ext cx="4902000" cy="1063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26" name="Google Shape;126;p21"/>
          <p:cNvSpPr txBox="1">
            <a:spLocks noGrp="1"/>
          </p:cNvSpPr>
          <p:nvPr>
            <p:ph type="subTitle" idx="3"/>
          </p:nvPr>
        </p:nvSpPr>
        <p:spPr>
          <a:xfrm>
            <a:off x="6339517" y="2718667"/>
            <a:ext cx="49012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27" name="Google Shape;127;p21"/>
          <p:cNvSpPr txBox="1">
            <a:spLocks noGrp="1"/>
          </p:cNvSpPr>
          <p:nvPr>
            <p:ph type="body" idx="4"/>
          </p:nvPr>
        </p:nvSpPr>
        <p:spPr>
          <a:xfrm>
            <a:off x="6338733" y="3118755"/>
            <a:ext cx="4901200" cy="1063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28" name="Google Shape;128;p21"/>
          <p:cNvSpPr txBox="1">
            <a:spLocks noGrp="1"/>
          </p:cNvSpPr>
          <p:nvPr>
            <p:ph type="subTitle" idx="5"/>
          </p:nvPr>
        </p:nvSpPr>
        <p:spPr>
          <a:xfrm>
            <a:off x="6338735" y="4242667"/>
            <a:ext cx="49004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29" name="Google Shape;129;p21"/>
          <p:cNvSpPr txBox="1">
            <a:spLocks noGrp="1"/>
          </p:cNvSpPr>
          <p:nvPr>
            <p:ph type="body" idx="6"/>
          </p:nvPr>
        </p:nvSpPr>
        <p:spPr>
          <a:xfrm>
            <a:off x="6337967" y="4642755"/>
            <a:ext cx="4900400" cy="1063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137780324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Two column 2">
  <p:cSld name="Two column 2">
    <p:bg>
      <p:bgPr>
        <a:blipFill>
          <a:blip r:embed="rId2">
            <a:alphaModFix/>
          </a:blip>
          <a:stretch>
            <a:fillRect/>
          </a:stretch>
        </a:blipFill>
        <a:effectLst/>
      </p:bgPr>
    </p:bg>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rot="-5400000">
            <a:off x="-1445233" y="3098767"/>
            <a:ext cx="5430000" cy="637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132" name="Google Shape;132;p22"/>
          <p:cNvSpPr txBox="1">
            <a:spLocks noGrp="1"/>
          </p:cNvSpPr>
          <p:nvPr>
            <p:ph type="subTitle" idx="1"/>
          </p:nvPr>
        </p:nvSpPr>
        <p:spPr>
          <a:xfrm>
            <a:off x="3005661" y="4153824"/>
            <a:ext cx="32840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33" name="Google Shape;133;p22"/>
          <p:cNvSpPr txBox="1">
            <a:spLocks noGrp="1"/>
          </p:cNvSpPr>
          <p:nvPr>
            <p:ph type="body" idx="2"/>
          </p:nvPr>
        </p:nvSpPr>
        <p:spPr>
          <a:xfrm>
            <a:off x="2904067" y="4568827"/>
            <a:ext cx="3487200" cy="7160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34" name="Google Shape;134;p22"/>
          <p:cNvSpPr txBox="1">
            <a:spLocks noGrp="1"/>
          </p:cNvSpPr>
          <p:nvPr>
            <p:ph type="subTitle" idx="3"/>
          </p:nvPr>
        </p:nvSpPr>
        <p:spPr>
          <a:xfrm>
            <a:off x="6929571" y="4153824"/>
            <a:ext cx="32840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35" name="Google Shape;135;p22"/>
          <p:cNvSpPr txBox="1">
            <a:spLocks noGrp="1"/>
          </p:cNvSpPr>
          <p:nvPr>
            <p:ph type="body" idx="4"/>
          </p:nvPr>
        </p:nvSpPr>
        <p:spPr>
          <a:xfrm>
            <a:off x="6796767" y="4568827"/>
            <a:ext cx="3549600" cy="7160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2744485645"/>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36"/>
        <p:cNvGrpSpPr/>
        <p:nvPr/>
      </p:nvGrpSpPr>
      <p:grpSpPr>
        <a:xfrm>
          <a:off x="0" y="0"/>
          <a:ext cx="0" cy="0"/>
          <a:chOff x="0" y="0"/>
          <a:chExt cx="0" cy="0"/>
        </a:xfrm>
      </p:grpSpPr>
      <p:sp>
        <p:nvSpPr>
          <p:cNvPr id="137" name="Google Shape;137;p23"/>
          <p:cNvSpPr txBox="1">
            <a:spLocks noGrp="1"/>
          </p:cNvSpPr>
          <p:nvPr>
            <p:ph type="ctrTitle"/>
          </p:nvPr>
        </p:nvSpPr>
        <p:spPr>
          <a:xfrm>
            <a:off x="2876000" y="3898000"/>
            <a:ext cx="6440000" cy="421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800"/>
              <a:buNone/>
              <a:defRPr sz="1867">
                <a:solidFill>
                  <a:srgbClr val="FFFFFF"/>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rPr lang="en-US"/>
              <a:t>Click to edit Master title style</a:t>
            </a:r>
            <a:endParaRPr/>
          </a:p>
        </p:txBody>
      </p:sp>
      <p:sp>
        <p:nvSpPr>
          <p:cNvPr id="138" name="Google Shape;138;p23"/>
          <p:cNvSpPr txBox="1">
            <a:spLocks noGrp="1"/>
          </p:cNvSpPr>
          <p:nvPr>
            <p:ph type="subTitle" idx="1"/>
          </p:nvPr>
        </p:nvSpPr>
        <p:spPr>
          <a:xfrm>
            <a:off x="2876000" y="2585733"/>
            <a:ext cx="6440000" cy="85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D9D9D9"/>
              </a:buClr>
              <a:buSzPts val="3000"/>
              <a:buNone/>
              <a:defRPr sz="2400">
                <a:solidFill>
                  <a:schemeClr val="lt1"/>
                </a:solidFill>
              </a:defRPr>
            </a:lvl1pPr>
            <a:lvl2pPr lvl="1" algn="ctr" rtl="0">
              <a:lnSpc>
                <a:spcPct val="100000"/>
              </a:lnSpc>
              <a:spcBef>
                <a:spcPts val="0"/>
              </a:spcBef>
              <a:spcAft>
                <a:spcPts val="0"/>
              </a:spcAft>
              <a:buClr>
                <a:srgbClr val="D9D9D9"/>
              </a:buClr>
              <a:buSzPts val="3000"/>
              <a:buNone/>
              <a:defRPr sz="4000">
                <a:solidFill>
                  <a:srgbClr val="D9D9D9"/>
                </a:solidFill>
              </a:defRPr>
            </a:lvl2pPr>
            <a:lvl3pPr lvl="2" algn="ctr" rtl="0">
              <a:lnSpc>
                <a:spcPct val="100000"/>
              </a:lnSpc>
              <a:spcBef>
                <a:spcPts val="0"/>
              </a:spcBef>
              <a:spcAft>
                <a:spcPts val="0"/>
              </a:spcAft>
              <a:buClr>
                <a:srgbClr val="D9D9D9"/>
              </a:buClr>
              <a:buSzPts val="3000"/>
              <a:buNone/>
              <a:defRPr sz="4000">
                <a:solidFill>
                  <a:srgbClr val="D9D9D9"/>
                </a:solidFill>
              </a:defRPr>
            </a:lvl3pPr>
            <a:lvl4pPr lvl="3" algn="ctr" rtl="0">
              <a:lnSpc>
                <a:spcPct val="100000"/>
              </a:lnSpc>
              <a:spcBef>
                <a:spcPts val="0"/>
              </a:spcBef>
              <a:spcAft>
                <a:spcPts val="0"/>
              </a:spcAft>
              <a:buClr>
                <a:srgbClr val="D9D9D9"/>
              </a:buClr>
              <a:buSzPts val="3000"/>
              <a:buNone/>
              <a:defRPr sz="4000">
                <a:solidFill>
                  <a:srgbClr val="D9D9D9"/>
                </a:solidFill>
              </a:defRPr>
            </a:lvl4pPr>
            <a:lvl5pPr lvl="4" algn="ctr" rtl="0">
              <a:lnSpc>
                <a:spcPct val="100000"/>
              </a:lnSpc>
              <a:spcBef>
                <a:spcPts val="0"/>
              </a:spcBef>
              <a:spcAft>
                <a:spcPts val="0"/>
              </a:spcAft>
              <a:buClr>
                <a:srgbClr val="D9D9D9"/>
              </a:buClr>
              <a:buSzPts val="3000"/>
              <a:buNone/>
              <a:defRPr sz="4000">
                <a:solidFill>
                  <a:srgbClr val="D9D9D9"/>
                </a:solidFill>
              </a:defRPr>
            </a:lvl5pPr>
            <a:lvl6pPr lvl="5" algn="ctr" rtl="0">
              <a:lnSpc>
                <a:spcPct val="100000"/>
              </a:lnSpc>
              <a:spcBef>
                <a:spcPts val="0"/>
              </a:spcBef>
              <a:spcAft>
                <a:spcPts val="0"/>
              </a:spcAft>
              <a:buClr>
                <a:srgbClr val="D9D9D9"/>
              </a:buClr>
              <a:buSzPts val="3000"/>
              <a:buNone/>
              <a:defRPr sz="4000">
                <a:solidFill>
                  <a:srgbClr val="D9D9D9"/>
                </a:solidFill>
              </a:defRPr>
            </a:lvl6pPr>
            <a:lvl7pPr lvl="6" algn="ctr" rtl="0">
              <a:lnSpc>
                <a:spcPct val="100000"/>
              </a:lnSpc>
              <a:spcBef>
                <a:spcPts val="0"/>
              </a:spcBef>
              <a:spcAft>
                <a:spcPts val="0"/>
              </a:spcAft>
              <a:buClr>
                <a:srgbClr val="D9D9D9"/>
              </a:buClr>
              <a:buSzPts val="3000"/>
              <a:buNone/>
              <a:defRPr sz="4000">
                <a:solidFill>
                  <a:srgbClr val="D9D9D9"/>
                </a:solidFill>
              </a:defRPr>
            </a:lvl7pPr>
            <a:lvl8pPr lvl="7" algn="ctr" rtl="0">
              <a:lnSpc>
                <a:spcPct val="100000"/>
              </a:lnSpc>
              <a:spcBef>
                <a:spcPts val="0"/>
              </a:spcBef>
              <a:spcAft>
                <a:spcPts val="0"/>
              </a:spcAft>
              <a:buClr>
                <a:srgbClr val="D9D9D9"/>
              </a:buClr>
              <a:buSzPts val="3000"/>
              <a:buNone/>
              <a:defRPr sz="4000">
                <a:solidFill>
                  <a:srgbClr val="D9D9D9"/>
                </a:solidFill>
              </a:defRPr>
            </a:lvl8pPr>
            <a:lvl9pPr lvl="8" algn="ctr" rtl="0">
              <a:lnSpc>
                <a:spcPct val="100000"/>
              </a:lnSpc>
              <a:spcBef>
                <a:spcPts val="0"/>
              </a:spcBef>
              <a:spcAft>
                <a:spcPts val="0"/>
              </a:spcAft>
              <a:buClr>
                <a:srgbClr val="D9D9D9"/>
              </a:buClr>
              <a:buSzPts val="3000"/>
              <a:buNone/>
              <a:defRPr sz="4000">
                <a:solidFill>
                  <a:srgbClr val="D9D9D9"/>
                </a:solidFill>
              </a:defRPr>
            </a:lvl9pPr>
          </a:lstStyle>
          <a:p>
            <a:r>
              <a:rPr lang="en-US"/>
              <a:t>Click to edit Master subtitle style</a:t>
            </a:r>
            <a:endParaRPr/>
          </a:p>
        </p:txBody>
      </p:sp>
    </p:spTree>
    <p:extLst>
      <p:ext uri="{BB962C8B-B14F-4D97-AF65-F5344CB8AC3E}">
        <p14:creationId xmlns:p14="http://schemas.microsoft.com/office/powerpoint/2010/main" val="244792381"/>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Thanks">
  <p:cSld name="Thanks">
    <p:bg>
      <p:bgPr>
        <a:blipFill>
          <a:blip r:embed="rId2">
            <a:alphaModFix/>
          </a:blip>
          <a:stretch>
            <a:fillRect/>
          </a:stretch>
        </a:blipFill>
        <a:effectLst/>
      </p:bgPr>
    </p:bg>
    <p:spTree>
      <p:nvGrpSpPr>
        <p:cNvPr id="1" name="Shape 139"/>
        <p:cNvGrpSpPr/>
        <p:nvPr/>
      </p:nvGrpSpPr>
      <p:grpSpPr>
        <a:xfrm>
          <a:off x="0" y="0"/>
          <a:ext cx="0" cy="0"/>
          <a:chOff x="0" y="0"/>
          <a:chExt cx="0" cy="0"/>
        </a:xfrm>
      </p:grpSpPr>
      <p:sp>
        <p:nvSpPr>
          <p:cNvPr id="140" name="Google Shape;140;p24"/>
          <p:cNvSpPr txBox="1">
            <a:spLocks noGrp="1"/>
          </p:cNvSpPr>
          <p:nvPr>
            <p:ph type="title"/>
          </p:nvPr>
        </p:nvSpPr>
        <p:spPr>
          <a:xfrm rot="-5400000">
            <a:off x="-1458673" y="2771167"/>
            <a:ext cx="5434000" cy="1288800"/>
          </a:xfrm>
          <a:prstGeom prst="rect">
            <a:avLst/>
          </a:prstGeom>
        </p:spPr>
        <p:txBody>
          <a:bodyPr spcFirstLastPara="1" wrap="square" lIns="91425" tIns="91425" rIns="91425" bIns="91425" anchor="t" anchorCtr="0">
            <a:noAutofit/>
          </a:bodyPr>
          <a:lstStyle>
            <a:lvl1pPr lvl="0">
              <a:spcBef>
                <a:spcPts val="0"/>
              </a:spcBef>
              <a:spcAft>
                <a:spcPts val="0"/>
              </a:spcAft>
              <a:buNone/>
              <a:defRPr sz="6400"/>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141" name="Google Shape;141;p24"/>
          <p:cNvSpPr txBox="1">
            <a:spLocks noGrp="1"/>
          </p:cNvSpPr>
          <p:nvPr>
            <p:ph type="subTitle" idx="1"/>
          </p:nvPr>
        </p:nvSpPr>
        <p:spPr>
          <a:xfrm>
            <a:off x="4660100" y="980700"/>
            <a:ext cx="3930000" cy="10400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Font typeface="Comfortaa"/>
              <a:buNone/>
              <a:defRPr sz="2400">
                <a:latin typeface="Orbitron Medium"/>
                <a:ea typeface="Orbitron Medium"/>
                <a:cs typeface="Orbitron Medium"/>
                <a:sym typeface="Orbitron Medium"/>
              </a:defRPr>
            </a:lvl1pPr>
            <a:lvl2pPr lvl="1">
              <a:spcBef>
                <a:spcPts val="2133"/>
              </a:spcBef>
              <a:spcAft>
                <a:spcPts val="0"/>
              </a:spcAft>
              <a:buSzPts val="1800"/>
              <a:buFont typeface="Comfortaa"/>
              <a:buNone/>
              <a:defRPr sz="2400">
                <a:latin typeface="Comfortaa"/>
                <a:ea typeface="Comfortaa"/>
                <a:cs typeface="Comfortaa"/>
                <a:sym typeface="Comfortaa"/>
              </a:defRPr>
            </a:lvl2pPr>
            <a:lvl3pPr lvl="2">
              <a:spcBef>
                <a:spcPts val="2133"/>
              </a:spcBef>
              <a:spcAft>
                <a:spcPts val="0"/>
              </a:spcAft>
              <a:buSzPts val="1800"/>
              <a:buFont typeface="Comfortaa"/>
              <a:buNone/>
              <a:defRPr sz="2400">
                <a:latin typeface="Comfortaa"/>
                <a:ea typeface="Comfortaa"/>
                <a:cs typeface="Comfortaa"/>
                <a:sym typeface="Comfortaa"/>
              </a:defRPr>
            </a:lvl3pPr>
            <a:lvl4pPr lvl="3">
              <a:spcBef>
                <a:spcPts val="2133"/>
              </a:spcBef>
              <a:spcAft>
                <a:spcPts val="0"/>
              </a:spcAft>
              <a:buSzPts val="1800"/>
              <a:buFont typeface="Comfortaa"/>
              <a:buNone/>
              <a:defRPr sz="2400">
                <a:latin typeface="Comfortaa"/>
                <a:ea typeface="Comfortaa"/>
                <a:cs typeface="Comfortaa"/>
                <a:sym typeface="Comfortaa"/>
              </a:defRPr>
            </a:lvl4pPr>
            <a:lvl5pPr lvl="4">
              <a:spcBef>
                <a:spcPts val="2133"/>
              </a:spcBef>
              <a:spcAft>
                <a:spcPts val="0"/>
              </a:spcAft>
              <a:buSzPts val="1800"/>
              <a:buFont typeface="Comfortaa"/>
              <a:buNone/>
              <a:defRPr sz="2400">
                <a:latin typeface="Comfortaa"/>
                <a:ea typeface="Comfortaa"/>
                <a:cs typeface="Comfortaa"/>
                <a:sym typeface="Comfortaa"/>
              </a:defRPr>
            </a:lvl5pPr>
            <a:lvl6pPr lvl="5">
              <a:spcBef>
                <a:spcPts val="2133"/>
              </a:spcBef>
              <a:spcAft>
                <a:spcPts val="0"/>
              </a:spcAft>
              <a:buSzPts val="1800"/>
              <a:buFont typeface="Comfortaa"/>
              <a:buNone/>
              <a:defRPr sz="2400">
                <a:latin typeface="Comfortaa"/>
                <a:ea typeface="Comfortaa"/>
                <a:cs typeface="Comfortaa"/>
                <a:sym typeface="Comfortaa"/>
              </a:defRPr>
            </a:lvl6pPr>
            <a:lvl7pPr lvl="6">
              <a:spcBef>
                <a:spcPts val="2133"/>
              </a:spcBef>
              <a:spcAft>
                <a:spcPts val="0"/>
              </a:spcAft>
              <a:buSzPts val="1800"/>
              <a:buFont typeface="Comfortaa"/>
              <a:buNone/>
              <a:defRPr sz="2400">
                <a:latin typeface="Comfortaa"/>
                <a:ea typeface="Comfortaa"/>
                <a:cs typeface="Comfortaa"/>
                <a:sym typeface="Comfortaa"/>
              </a:defRPr>
            </a:lvl7pPr>
            <a:lvl8pPr lvl="7">
              <a:spcBef>
                <a:spcPts val="2133"/>
              </a:spcBef>
              <a:spcAft>
                <a:spcPts val="0"/>
              </a:spcAft>
              <a:buSzPts val="1800"/>
              <a:buFont typeface="Comfortaa"/>
              <a:buNone/>
              <a:defRPr sz="2400">
                <a:latin typeface="Comfortaa"/>
                <a:ea typeface="Comfortaa"/>
                <a:cs typeface="Comfortaa"/>
                <a:sym typeface="Comfortaa"/>
              </a:defRPr>
            </a:lvl8pPr>
            <a:lvl9pPr lvl="8">
              <a:spcBef>
                <a:spcPts val="2133"/>
              </a:spcBef>
              <a:spcAft>
                <a:spcPts val="2133"/>
              </a:spcAft>
              <a:buSzPts val="1800"/>
              <a:buFont typeface="Comfortaa"/>
              <a:buNone/>
              <a:defRPr sz="2400">
                <a:latin typeface="Comfortaa"/>
                <a:ea typeface="Comfortaa"/>
                <a:cs typeface="Comfortaa"/>
                <a:sym typeface="Comfortaa"/>
              </a:defRPr>
            </a:lvl9pPr>
          </a:lstStyle>
          <a:p>
            <a:r>
              <a:rPr lang="en-US"/>
              <a:t>Click to edit Master subtitle style</a:t>
            </a:r>
            <a:endParaRPr/>
          </a:p>
        </p:txBody>
      </p:sp>
      <p:sp>
        <p:nvSpPr>
          <p:cNvPr id="142" name="Google Shape;142;p24"/>
          <p:cNvSpPr txBox="1">
            <a:spLocks noGrp="1"/>
          </p:cNvSpPr>
          <p:nvPr>
            <p:ph type="body" idx="2"/>
          </p:nvPr>
        </p:nvSpPr>
        <p:spPr>
          <a:xfrm>
            <a:off x="4052527" y="2042851"/>
            <a:ext cx="5145200" cy="1369200"/>
          </a:xfrm>
          <a:prstGeom prst="rect">
            <a:avLst/>
          </a:prstGeom>
        </p:spPr>
        <p:txBody>
          <a:bodyPr spcFirstLastPara="1" wrap="square" lIns="91425" tIns="91425" rIns="91425" bIns="91425" anchor="t" anchorCtr="0">
            <a:noAutofit/>
          </a:bodyPr>
          <a:lstStyle>
            <a:lvl1pPr marL="609585" lvl="0" indent="-423323" algn="ctr">
              <a:spcBef>
                <a:spcPts val="0"/>
              </a:spcBef>
              <a:spcAft>
                <a:spcPts val="0"/>
              </a:spcAft>
              <a:buSzPts val="1400"/>
              <a:buChar char="●"/>
              <a:defRPr/>
            </a:lvl1pPr>
            <a:lvl2pPr marL="1219170" lvl="1" indent="-423323">
              <a:spcBef>
                <a:spcPts val="0"/>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Click to edit Master text styles</a:t>
            </a:r>
          </a:p>
        </p:txBody>
      </p:sp>
      <p:sp>
        <p:nvSpPr>
          <p:cNvPr id="143" name="Google Shape;143;p24"/>
          <p:cNvSpPr txBox="1"/>
          <p:nvPr/>
        </p:nvSpPr>
        <p:spPr>
          <a:xfrm>
            <a:off x="3238733" y="4356967"/>
            <a:ext cx="6772800" cy="1369200"/>
          </a:xfrm>
          <a:prstGeom prst="rect">
            <a:avLst/>
          </a:prstGeom>
          <a:noFill/>
          <a:ln>
            <a:noFill/>
          </a:ln>
        </p:spPr>
        <p:txBody>
          <a:bodyPr spcFirstLastPara="1" wrap="square" lIns="121900" tIns="121900" rIns="121900" bIns="121900" anchor="t" anchorCtr="0">
            <a:noAutofit/>
          </a:bodyPr>
          <a:lstStyle/>
          <a:p>
            <a:pPr marL="0" lvl="0" indent="0" algn="ctr" rtl="0">
              <a:lnSpc>
                <a:spcPct val="114000"/>
              </a:lnSpc>
              <a:spcBef>
                <a:spcPts val="0"/>
              </a:spcBef>
              <a:spcAft>
                <a:spcPts val="0"/>
              </a:spcAft>
              <a:buNone/>
            </a:pPr>
            <a:r>
              <a:rPr lang="en" sz="1600">
                <a:solidFill>
                  <a:srgbClr val="FFFFFF"/>
                </a:solidFill>
                <a:latin typeface="Open Sans"/>
                <a:ea typeface="Open Sans"/>
                <a:cs typeface="Open Sans"/>
                <a:sym typeface="Open Sans"/>
              </a:rPr>
              <a:t>CREDITS: This presentation template was created by </a:t>
            </a:r>
            <a:r>
              <a:rPr lang="en" sz="1600">
                <a:solidFill>
                  <a:srgbClr val="FFFFFF"/>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Slidesgo</a:t>
            </a:r>
            <a:r>
              <a:rPr lang="en" sz="1600">
                <a:solidFill>
                  <a:srgbClr val="FFFFFF"/>
                </a:solidFill>
                <a:latin typeface="Open Sans"/>
                <a:ea typeface="Open Sans"/>
                <a:cs typeface="Open Sans"/>
                <a:sym typeface="Open Sans"/>
              </a:rPr>
              <a:t>, including icons by </a:t>
            </a:r>
            <a:r>
              <a:rPr lang="en" sz="1600">
                <a:solidFill>
                  <a:srgbClr val="FFFFFF"/>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Flaticon</a:t>
            </a:r>
            <a:r>
              <a:rPr lang="en" sz="1600">
                <a:solidFill>
                  <a:srgbClr val="FFFFFF"/>
                </a:solidFill>
                <a:latin typeface="Open Sans"/>
                <a:ea typeface="Open Sans"/>
                <a:cs typeface="Open Sans"/>
                <a:sym typeface="Open Sans"/>
              </a:rPr>
              <a:t>, infographics &amp; images by </a:t>
            </a:r>
            <a:r>
              <a:rPr lang="en" sz="1600">
                <a:solidFill>
                  <a:srgbClr val="FFFFFF"/>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Freepik</a:t>
            </a:r>
            <a:r>
              <a:rPr lang="en" sz="1600">
                <a:solidFill>
                  <a:srgbClr val="FFFFFF"/>
                </a:solidFill>
                <a:latin typeface="Open Sans"/>
                <a:ea typeface="Open Sans"/>
                <a:cs typeface="Open Sans"/>
                <a:sym typeface="Open Sans"/>
              </a:rPr>
              <a:t> </a:t>
            </a:r>
            <a:endParaRPr sz="1600">
              <a:solidFill>
                <a:srgbClr val="FFFFFF"/>
              </a:solidFill>
              <a:latin typeface="Open Sans"/>
              <a:ea typeface="Open Sans"/>
              <a:cs typeface="Open Sans"/>
              <a:sym typeface="Open Sans"/>
            </a:endParaRPr>
          </a:p>
        </p:txBody>
      </p:sp>
    </p:spTree>
    <p:extLst>
      <p:ext uri="{BB962C8B-B14F-4D97-AF65-F5344CB8AC3E}">
        <p14:creationId xmlns:p14="http://schemas.microsoft.com/office/powerpoint/2010/main" val="3088104600"/>
      </p:ext>
    </p:extLst>
  </p:cSld>
  <p:clrMapOvr>
    <a:masterClrMapping/>
  </p:clrMapOvr>
  <p:extLst>
    <p:ext uri="{DCECCB84-F9BA-43D5-87BE-67443E8EF086}">
      <p15:sldGuideLst xmlns:p15="http://schemas.microsoft.com/office/powerpoint/2012/main">
        <p15:guide id="1" pos="3130">
          <p15:clr>
            <a:srgbClr val="FA7B17"/>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936976777"/>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749800952"/>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894672479"/>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065359269"/>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11/20/2024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1658677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36"/>
        <p:cNvGrpSpPr/>
        <p:nvPr/>
      </p:nvGrpSpPr>
      <p:grpSpPr>
        <a:xfrm>
          <a:off x="0" y="0"/>
          <a:ext cx="0" cy="0"/>
          <a:chOff x="0" y="0"/>
          <a:chExt cx="0" cy="0"/>
        </a:xfrm>
      </p:grpSpPr>
      <p:sp>
        <p:nvSpPr>
          <p:cNvPr id="137" name="Google Shape;137;p23"/>
          <p:cNvSpPr txBox="1">
            <a:spLocks noGrp="1"/>
          </p:cNvSpPr>
          <p:nvPr>
            <p:ph type="ctrTitle"/>
          </p:nvPr>
        </p:nvSpPr>
        <p:spPr>
          <a:xfrm>
            <a:off x="2876000" y="3898000"/>
            <a:ext cx="6440000" cy="421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800"/>
              <a:buNone/>
              <a:defRPr sz="1867">
                <a:solidFill>
                  <a:srgbClr val="FFFFFF"/>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rPr lang="en-US"/>
              <a:t>Click to edit Master title style</a:t>
            </a:r>
            <a:endParaRPr/>
          </a:p>
        </p:txBody>
      </p:sp>
      <p:sp>
        <p:nvSpPr>
          <p:cNvPr id="138" name="Google Shape;138;p23"/>
          <p:cNvSpPr txBox="1">
            <a:spLocks noGrp="1"/>
          </p:cNvSpPr>
          <p:nvPr>
            <p:ph type="subTitle" idx="1"/>
          </p:nvPr>
        </p:nvSpPr>
        <p:spPr>
          <a:xfrm>
            <a:off x="2876000" y="2585733"/>
            <a:ext cx="6440000" cy="85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D9D9D9"/>
              </a:buClr>
              <a:buSzPts val="3000"/>
              <a:buNone/>
              <a:defRPr sz="2400">
                <a:solidFill>
                  <a:schemeClr val="lt1"/>
                </a:solidFill>
              </a:defRPr>
            </a:lvl1pPr>
            <a:lvl2pPr lvl="1" algn="ctr" rtl="0">
              <a:lnSpc>
                <a:spcPct val="100000"/>
              </a:lnSpc>
              <a:spcBef>
                <a:spcPts val="0"/>
              </a:spcBef>
              <a:spcAft>
                <a:spcPts val="0"/>
              </a:spcAft>
              <a:buClr>
                <a:srgbClr val="D9D9D9"/>
              </a:buClr>
              <a:buSzPts val="3000"/>
              <a:buNone/>
              <a:defRPr sz="4000">
                <a:solidFill>
                  <a:srgbClr val="D9D9D9"/>
                </a:solidFill>
              </a:defRPr>
            </a:lvl2pPr>
            <a:lvl3pPr lvl="2" algn="ctr" rtl="0">
              <a:lnSpc>
                <a:spcPct val="100000"/>
              </a:lnSpc>
              <a:spcBef>
                <a:spcPts val="0"/>
              </a:spcBef>
              <a:spcAft>
                <a:spcPts val="0"/>
              </a:spcAft>
              <a:buClr>
                <a:srgbClr val="D9D9D9"/>
              </a:buClr>
              <a:buSzPts val="3000"/>
              <a:buNone/>
              <a:defRPr sz="4000">
                <a:solidFill>
                  <a:srgbClr val="D9D9D9"/>
                </a:solidFill>
              </a:defRPr>
            </a:lvl3pPr>
            <a:lvl4pPr lvl="3" algn="ctr" rtl="0">
              <a:lnSpc>
                <a:spcPct val="100000"/>
              </a:lnSpc>
              <a:spcBef>
                <a:spcPts val="0"/>
              </a:spcBef>
              <a:spcAft>
                <a:spcPts val="0"/>
              </a:spcAft>
              <a:buClr>
                <a:srgbClr val="D9D9D9"/>
              </a:buClr>
              <a:buSzPts val="3000"/>
              <a:buNone/>
              <a:defRPr sz="4000">
                <a:solidFill>
                  <a:srgbClr val="D9D9D9"/>
                </a:solidFill>
              </a:defRPr>
            </a:lvl4pPr>
            <a:lvl5pPr lvl="4" algn="ctr" rtl="0">
              <a:lnSpc>
                <a:spcPct val="100000"/>
              </a:lnSpc>
              <a:spcBef>
                <a:spcPts val="0"/>
              </a:spcBef>
              <a:spcAft>
                <a:spcPts val="0"/>
              </a:spcAft>
              <a:buClr>
                <a:srgbClr val="D9D9D9"/>
              </a:buClr>
              <a:buSzPts val="3000"/>
              <a:buNone/>
              <a:defRPr sz="4000">
                <a:solidFill>
                  <a:srgbClr val="D9D9D9"/>
                </a:solidFill>
              </a:defRPr>
            </a:lvl5pPr>
            <a:lvl6pPr lvl="5" algn="ctr" rtl="0">
              <a:lnSpc>
                <a:spcPct val="100000"/>
              </a:lnSpc>
              <a:spcBef>
                <a:spcPts val="0"/>
              </a:spcBef>
              <a:spcAft>
                <a:spcPts val="0"/>
              </a:spcAft>
              <a:buClr>
                <a:srgbClr val="D9D9D9"/>
              </a:buClr>
              <a:buSzPts val="3000"/>
              <a:buNone/>
              <a:defRPr sz="4000">
                <a:solidFill>
                  <a:srgbClr val="D9D9D9"/>
                </a:solidFill>
              </a:defRPr>
            </a:lvl6pPr>
            <a:lvl7pPr lvl="6" algn="ctr" rtl="0">
              <a:lnSpc>
                <a:spcPct val="100000"/>
              </a:lnSpc>
              <a:spcBef>
                <a:spcPts val="0"/>
              </a:spcBef>
              <a:spcAft>
                <a:spcPts val="0"/>
              </a:spcAft>
              <a:buClr>
                <a:srgbClr val="D9D9D9"/>
              </a:buClr>
              <a:buSzPts val="3000"/>
              <a:buNone/>
              <a:defRPr sz="4000">
                <a:solidFill>
                  <a:srgbClr val="D9D9D9"/>
                </a:solidFill>
              </a:defRPr>
            </a:lvl7pPr>
            <a:lvl8pPr lvl="7" algn="ctr" rtl="0">
              <a:lnSpc>
                <a:spcPct val="100000"/>
              </a:lnSpc>
              <a:spcBef>
                <a:spcPts val="0"/>
              </a:spcBef>
              <a:spcAft>
                <a:spcPts val="0"/>
              </a:spcAft>
              <a:buClr>
                <a:srgbClr val="D9D9D9"/>
              </a:buClr>
              <a:buSzPts val="3000"/>
              <a:buNone/>
              <a:defRPr sz="4000">
                <a:solidFill>
                  <a:srgbClr val="D9D9D9"/>
                </a:solidFill>
              </a:defRPr>
            </a:lvl8pPr>
            <a:lvl9pPr lvl="8" algn="ctr" rtl="0">
              <a:lnSpc>
                <a:spcPct val="100000"/>
              </a:lnSpc>
              <a:spcBef>
                <a:spcPts val="0"/>
              </a:spcBef>
              <a:spcAft>
                <a:spcPts val="0"/>
              </a:spcAft>
              <a:buClr>
                <a:srgbClr val="D9D9D9"/>
              </a:buClr>
              <a:buSzPts val="3000"/>
              <a:buNone/>
              <a:defRPr sz="4000">
                <a:solidFill>
                  <a:srgbClr val="D9D9D9"/>
                </a:solidFill>
              </a:defRPr>
            </a:lvl9pPr>
          </a:lstStyle>
          <a:p>
            <a:r>
              <a:rPr lang="en-US"/>
              <a:t>Click to edit Master subtitle style</a:t>
            </a:r>
            <a:endParaRPr/>
          </a:p>
        </p:txBody>
      </p:sp>
    </p:spTree>
    <p:extLst>
      <p:ext uri="{BB962C8B-B14F-4D97-AF65-F5344CB8AC3E}">
        <p14:creationId xmlns:p14="http://schemas.microsoft.com/office/powerpoint/2010/main" val="2815114573"/>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404812161"/>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11/20/2024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67069670"/>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494647009"/>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455672998"/>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040115455"/>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686142701"/>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25441370"/>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87055490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599880546"/>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6498950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Thanks">
    <p:bg>
      <p:bgPr>
        <a:blipFill>
          <a:blip r:embed="rId2">
            <a:alphaModFix/>
          </a:blip>
          <a:stretch>
            <a:fillRect/>
          </a:stretch>
        </a:blipFill>
        <a:effectLst/>
      </p:bgPr>
    </p:bg>
    <p:spTree>
      <p:nvGrpSpPr>
        <p:cNvPr id="1" name="Shape 139"/>
        <p:cNvGrpSpPr/>
        <p:nvPr/>
      </p:nvGrpSpPr>
      <p:grpSpPr>
        <a:xfrm>
          <a:off x="0" y="0"/>
          <a:ext cx="0" cy="0"/>
          <a:chOff x="0" y="0"/>
          <a:chExt cx="0" cy="0"/>
        </a:xfrm>
      </p:grpSpPr>
      <p:sp>
        <p:nvSpPr>
          <p:cNvPr id="140" name="Google Shape;140;p24"/>
          <p:cNvSpPr txBox="1">
            <a:spLocks noGrp="1"/>
          </p:cNvSpPr>
          <p:nvPr>
            <p:ph type="title"/>
          </p:nvPr>
        </p:nvSpPr>
        <p:spPr>
          <a:xfrm rot="-5400000">
            <a:off x="-1458673" y="2771167"/>
            <a:ext cx="5434000" cy="1288800"/>
          </a:xfrm>
          <a:prstGeom prst="rect">
            <a:avLst/>
          </a:prstGeom>
        </p:spPr>
        <p:txBody>
          <a:bodyPr spcFirstLastPara="1" wrap="square" lIns="91425" tIns="91425" rIns="91425" bIns="91425" anchor="t" anchorCtr="0">
            <a:noAutofit/>
          </a:bodyPr>
          <a:lstStyle>
            <a:lvl1pPr lvl="0">
              <a:spcBef>
                <a:spcPts val="0"/>
              </a:spcBef>
              <a:spcAft>
                <a:spcPts val="0"/>
              </a:spcAft>
              <a:buNone/>
              <a:defRPr sz="6400"/>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141" name="Google Shape;141;p24"/>
          <p:cNvSpPr txBox="1">
            <a:spLocks noGrp="1"/>
          </p:cNvSpPr>
          <p:nvPr>
            <p:ph type="subTitle" idx="1"/>
          </p:nvPr>
        </p:nvSpPr>
        <p:spPr>
          <a:xfrm>
            <a:off x="4660100" y="980700"/>
            <a:ext cx="3930000" cy="10400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Font typeface="Comfortaa"/>
              <a:buNone/>
              <a:defRPr sz="2400">
                <a:latin typeface="Orbitron Medium"/>
                <a:ea typeface="Orbitron Medium"/>
                <a:cs typeface="Orbitron Medium"/>
                <a:sym typeface="Orbitron Medium"/>
              </a:defRPr>
            </a:lvl1pPr>
            <a:lvl2pPr lvl="1">
              <a:spcBef>
                <a:spcPts val="2133"/>
              </a:spcBef>
              <a:spcAft>
                <a:spcPts val="0"/>
              </a:spcAft>
              <a:buSzPts val="1800"/>
              <a:buFont typeface="Comfortaa"/>
              <a:buNone/>
              <a:defRPr sz="2400">
                <a:latin typeface="Comfortaa"/>
                <a:ea typeface="Comfortaa"/>
                <a:cs typeface="Comfortaa"/>
                <a:sym typeface="Comfortaa"/>
              </a:defRPr>
            </a:lvl2pPr>
            <a:lvl3pPr lvl="2">
              <a:spcBef>
                <a:spcPts val="2133"/>
              </a:spcBef>
              <a:spcAft>
                <a:spcPts val="0"/>
              </a:spcAft>
              <a:buSzPts val="1800"/>
              <a:buFont typeface="Comfortaa"/>
              <a:buNone/>
              <a:defRPr sz="2400">
                <a:latin typeface="Comfortaa"/>
                <a:ea typeface="Comfortaa"/>
                <a:cs typeface="Comfortaa"/>
                <a:sym typeface="Comfortaa"/>
              </a:defRPr>
            </a:lvl3pPr>
            <a:lvl4pPr lvl="3">
              <a:spcBef>
                <a:spcPts val="2133"/>
              </a:spcBef>
              <a:spcAft>
                <a:spcPts val="0"/>
              </a:spcAft>
              <a:buSzPts val="1800"/>
              <a:buFont typeface="Comfortaa"/>
              <a:buNone/>
              <a:defRPr sz="2400">
                <a:latin typeface="Comfortaa"/>
                <a:ea typeface="Comfortaa"/>
                <a:cs typeface="Comfortaa"/>
                <a:sym typeface="Comfortaa"/>
              </a:defRPr>
            </a:lvl4pPr>
            <a:lvl5pPr lvl="4">
              <a:spcBef>
                <a:spcPts val="2133"/>
              </a:spcBef>
              <a:spcAft>
                <a:spcPts val="0"/>
              </a:spcAft>
              <a:buSzPts val="1800"/>
              <a:buFont typeface="Comfortaa"/>
              <a:buNone/>
              <a:defRPr sz="2400">
                <a:latin typeface="Comfortaa"/>
                <a:ea typeface="Comfortaa"/>
                <a:cs typeface="Comfortaa"/>
                <a:sym typeface="Comfortaa"/>
              </a:defRPr>
            </a:lvl5pPr>
            <a:lvl6pPr lvl="5">
              <a:spcBef>
                <a:spcPts val="2133"/>
              </a:spcBef>
              <a:spcAft>
                <a:spcPts val="0"/>
              </a:spcAft>
              <a:buSzPts val="1800"/>
              <a:buFont typeface="Comfortaa"/>
              <a:buNone/>
              <a:defRPr sz="2400">
                <a:latin typeface="Comfortaa"/>
                <a:ea typeface="Comfortaa"/>
                <a:cs typeface="Comfortaa"/>
                <a:sym typeface="Comfortaa"/>
              </a:defRPr>
            </a:lvl6pPr>
            <a:lvl7pPr lvl="6">
              <a:spcBef>
                <a:spcPts val="2133"/>
              </a:spcBef>
              <a:spcAft>
                <a:spcPts val="0"/>
              </a:spcAft>
              <a:buSzPts val="1800"/>
              <a:buFont typeface="Comfortaa"/>
              <a:buNone/>
              <a:defRPr sz="2400">
                <a:latin typeface="Comfortaa"/>
                <a:ea typeface="Comfortaa"/>
                <a:cs typeface="Comfortaa"/>
                <a:sym typeface="Comfortaa"/>
              </a:defRPr>
            </a:lvl7pPr>
            <a:lvl8pPr lvl="7">
              <a:spcBef>
                <a:spcPts val="2133"/>
              </a:spcBef>
              <a:spcAft>
                <a:spcPts val="0"/>
              </a:spcAft>
              <a:buSzPts val="1800"/>
              <a:buFont typeface="Comfortaa"/>
              <a:buNone/>
              <a:defRPr sz="2400">
                <a:latin typeface="Comfortaa"/>
                <a:ea typeface="Comfortaa"/>
                <a:cs typeface="Comfortaa"/>
                <a:sym typeface="Comfortaa"/>
              </a:defRPr>
            </a:lvl8pPr>
            <a:lvl9pPr lvl="8">
              <a:spcBef>
                <a:spcPts val="2133"/>
              </a:spcBef>
              <a:spcAft>
                <a:spcPts val="2133"/>
              </a:spcAft>
              <a:buSzPts val="1800"/>
              <a:buFont typeface="Comfortaa"/>
              <a:buNone/>
              <a:defRPr sz="2400">
                <a:latin typeface="Comfortaa"/>
                <a:ea typeface="Comfortaa"/>
                <a:cs typeface="Comfortaa"/>
                <a:sym typeface="Comfortaa"/>
              </a:defRPr>
            </a:lvl9pPr>
          </a:lstStyle>
          <a:p>
            <a:r>
              <a:rPr lang="en-US"/>
              <a:t>Click to edit Master subtitle style</a:t>
            </a:r>
            <a:endParaRPr/>
          </a:p>
        </p:txBody>
      </p:sp>
      <p:sp>
        <p:nvSpPr>
          <p:cNvPr id="142" name="Google Shape;142;p24"/>
          <p:cNvSpPr txBox="1">
            <a:spLocks noGrp="1"/>
          </p:cNvSpPr>
          <p:nvPr>
            <p:ph type="body" idx="2"/>
          </p:nvPr>
        </p:nvSpPr>
        <p:spPr>
          <a:xfrm>
            <a:off x="4052527" y="2042851"/>
            <a:ext cx="5145200" cy="1369200"/>
          </a:xfrm>
          <a:prstGeom prst="rect">
            <a:avLst/>
          </a:prstGeom>
        </p:spPr>
        <p:txBody>
          <a:bodyPr spcFirstLastPara="1" wrap="square" lIns="91425" tIns="91425" rIns="91425" bIns="91425" anchor="t" anchorCtr="0">
            <a:noAutofit/>
          </a:bodyPr>
          <a:lstStyle>
            <a:lvl1pPr marL="609585" lvl="0" indent="-423323" algn="ctr">
              <a:spcBef>
                <a:spcPts val="0"/>
              </a:spcBef>
              <a:spcAft>
                <a:spcPts val="0"/>
              </a:spcAft>
              <a:buSzPts val="1400"/>
              <a:buChar char="●"/>
              <a:defRPr/>
            </a:lvl1pPr>
            <a:lvl2pPr marL="1219170" lvl="1" indent="-423323">
              <a:spcBef>
                <a:spcPts val="0"/>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Click to edit Master text styles</a:t>
            </a:r>
          </a:p>
        </p:txBody>
      </p:sp>
      <p:sp>
        <p:nvSpPr>
          <p:cNvPr id="143" name="Google Shape;143;p24"/>
          <p:cNvSpPr txBox="1"/>
          <p:nvPr/>
        </p:nvSpPr>
        <p:spPr>
          <a:xfrm>
            <a:off x="3238733" y="4356967"/>
            <a:ext cx="6772800" cy="1369200"/>
          </a:xfrm>
          <a:prstGeom prst="rect">
            <a:avLst/>
          </a:prstGeom>
          <a:noFill/>
          <a:ln>
            <a:noFill/>
          </a:ln>
        </p:spPr>
        <p:txBody>
          <a:bodyPr spcFirstLastPara="1" wrap="square" lIns="121900" tIns="121900" rIns="121900" bIns="121900" anchor="t" anchorCtr="0">
            <a:noAutofit/>
          </a:bodyPr>
          <a:lstStyle/>
          <a:p>
            <a:pPr marL="0" lvl="0" indent="0" algn="ctr" rtl="0">
              <a:lnSpc>
                <a:spcPct val="114000"/>
              </a:lnSpc>
              <a:spcBef>
                <a:spcPts val="0"/>
              </a:spcBef>
              <a:spcAft>
                <a:spcPts val="0"/>
              </a:spcAft>
              <a:buNone/>
            </a:pPr>
            <a:r>
              <a:rPr lang="en" sz="1600">
                <a:solidFill>
                  <a:srgbClr val="FFFFFF"/>
                </a:solidFill>
                <a:latin typeface="Open Sans"/>
                <a:ea typeface="Open Sans"/>
                <a:cs typeface="Open Sans"/>
                <a:sym typeface="Open Sans"/>
              </a:rPr>
              <a:t>CREDITS: This presentation template was created by </a:t>
            </a:r>
            <a:r>
              <a:rPr lang="en" sz="1600">
                <a:solidFill>
                  <a:srgbClr val="FFFFFF"/>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Slidesgo</a:t>
            </a:r>
            <a:r>
              <a:rPr lang="en" sz="1600">
                <a:solidFill>
                  <a:srgbClr val="FFFFFF"/>
                </a:solidFill>
                <a:latin typeface="Open Sans"/>
                <a:ea typeface="Open Sans"/>
                <a:cs typeface="Open Sans"/>
                <a:sym typeface="Open Sans"/>
              </a:rPr>
              <a:t>, including icons by </a:t>
            </a:r>
            <a:r>
              <a:rPr lang="en" sz="1600">
                <a:solidFill>
                  <a:srgbClr val="FFFFFF"/>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Flaticon</a:t>
            </a:r>
            <a:r>
              <a:rPr lang="en" sz="1600">
                <a:solidFill>
                  <a:srgbClr val="FFFFFF"/>
                </a:solidFill>
                <a:latin typeface="Open Sans"/>
                <a:ea typeface="Open Sans"/>
                <a:cs typeface="Open Sans"/>
                <a:sym typeface="Open Sans"/>
              </a:rPr>
              <a:t>, infographics &amp; images by </a:t>
            </a:r>
            <a:r>
              <a:rPr lang="en" sz="1600">
                <a:solidFill>
                  <a:srgbClr val="FFFFFF"/>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Freepik</a:t>
            </a:r>
            <a:r>
              <a:rPr lang="en" sz="1600">
                <a:solidFill>
                  <a:srgbClr val="FFFFFF"/>
                </a:solidFill>
                <a:latin typeface="Open Sans"/>
                <a:ea typeface="Open Sans"/>
                <a:cs typeface="Open Sans"/>
                <a:sym typeface="Open Sans"/>
              </a:rPr>
              <a:t> </a:t>
            </a:r>
            <a:endParaRPr sz="1600">
              <a:solidFill>
                <a:srgbClr val="FFFFFF"/>
              </a:solidFill>
              <a:latin typeface="Open Sans"/>
              <a:ea typeface="Open Sans"/>
              <a:cs typeface="Open Sans"/>
              <a:sym typeface="Open Sans"/>
            </a:endParaRPr>
          </a:p>
        </p:txBody>
      </p:sp>
    </p:spTree>
    <p:extLst>
      <p:ext uri="{BB962C8B-B14F-4D97-AF65-F5344CB8AC3E}">
        <p14:creationId xmlns:p14="http://schemas.microsoft.com/office/powerpoint/2010/main" val="2467348668"/>
      </p:ext>
    </p:extLst>
  </p:cSld>
  <p:clrMapOvr>
    <a:masterClrMapping/>
  </p:clrMapOvr>
  <p:extLst>
    <p:ext uri="{DCECCB84-F9BA-43D5-87BE-67443E8EF086}">
      <p15:sldGuideLst xmlns:p15="http://schemas.microsoft.com/office/powerpoint/2012/main">
        <p15:guide id="1" pos="3130">
          <p15:clr>
            <a:srgbClr val="FA7B17"/>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718963473"/>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066663767"/>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389"/>
        <p:cNvGrpSpPr/>
        <p:nvPr/>
      </p:nvGrpSpPr>
      <p:grpSpPr>
        <a:xfrm>
          <a:off x="0" y="0"/>
          <a:ext cx="0" cy="0"/>
          <a:chOff x="0" y="0"/>
          <a:chExt cx="0" cy="0"/>
        </a:xfrm>
      </p:grpSpPr>
    </p:spTree>
    <p:extLst>
      <p:ext uri="{BB962C8B-B14F-4D97-AF65-F5344CB8AC3E}">
        <p14:creationId xmlns:p14="http://schemas.microsoft.com/office/powerpoint/2010/main" val="10395919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47"/>
        <p:cNvGrpSpPr/>
        <p:nvPr/>
      </p:nvGrpSpPr>
      <p:grpSpPr>
        <a:xfrm>
          <a:off x="0" y="0"/>
          <a:ext cx="0" cy="0"/>
          <a:chOff x="0" y="0"/>
          <a:chExt cx="0" cy="0"/>
        </a:xfrm>
      </p:grpSpPr>
    </p:spTree>
    <p:extLst>
      <p:ext uri="{BB962C8B-B14F-4D97-AF65-F5344CB8AC3E}">
        <p14:creationId xmlns:p14="http://schemas.microsoft.com/office/powerpoint/2010/main" val="35896252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637200" y="2501500"/>
            <a:ext cx="8917600" cy="12380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FFFFFF"/>
              </a:buClr>
              <a:buSzPts val="5200"/>
              <a:buNone/>
              <a:defRPr sz="6933">
                <a:solidFill>
                  <a:srgbClr val="FFFFFF"/>
                </a:solidFill>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4146567" y="3739500"/>
            <a:ext cx="3898800" cy="852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D9D9D9"/>
              </a:buClr>
              <a:buSzPts val="2800"/>
              <a:buNone/>
              <a:defRPr sz="2400">
                <a:solidFill>
                  <a:schemeClr val="lt1"/>
                </a:solidFill>
              </a:defRPr>
            </a:lvl1pPr>
            <a:lvl2pPr lvl="1" algn="ctr">
              <a:lnSpc>
                <a:spcPct val="100000"/>
              </a:lnSpc>
              <a:spcBef>
                <a:spcPts val="0"/>
              </a:spcBef>
              <a:spcAft>
                <a:spcPts val="0"/>
              </a:spcAft>
              <a:buClr>
                <a:srgbClr val="D9D9D9"/>
              </a:buClr>
              <a:buSzPts val="2800"/>
              <a:buNone/>
              <a:defRPr sz="3733">
                <a:solidFill>
                  <a:srgbClr val="D9D9D9"/>
                </a:solidFill>
              </a:defRPr>
            </a:lvl2pPr>
            <a:lvl3pPr lvl="2" algn="ctr">
              <a:lnSpc>
                <a:spcPct val="100000"/>
              </a:lnSpc>
              <a:spcBef>
                <a:spcPts val="0"/>
              </a:spcBef>
              <a:spcAft>
                <a:spcPts val="0"/>
              </a:spcAft>
              <a:buClr>
                <a:srgbClr val="D9D9D9"/>
              </a:buClr>
              <a:buSzPts val="2800"/>
              <a:buNone/>
              <a:defRPr sz="3733">
                <a:solidFill>
                  <a:srgbClr val="D9D9D9"/>
                </a:solidFill>
              </a:defRPr>
            </a:lvl3pPr>
            <a:lvl4pPr lvl="3" algn="ctr">
              <a:lnSpc>
                <a:spcPct val="100000"/>
              </a:lnSpc>
              <a:spcBef>
                <a:spcPts val="0"/>
              </a:spcBef>
              <a:spcAft>
                <a:spcPts val="0"/>
              </a:spcAft>
              <a:buClr>
                <a:srgbClr val="D9D9D9"/>
              </a:buClr>
              <a:buSzPts val="2800"/>
              <a:buNone/>
              <a:defRPr sz="3733">
                <a:solidFill>
                  <a:srgbClr val="D9D9D9"/>
                </a:solidFill>
              </a:defRPr>
            </a:lvl4pPr>
            <a:lvl5pPr lvl="4" algn="ctr">
              <a:lnSpc>
                <a:spcPct val="100000"/>
              </a:lnSpc>
              <a:spcBef>
                <a:spcPts val="0"/>
              </a:spcBef>
              <a:spcAft>
                <a:spcPts val="0"/>
              </a:spcAft>
              <a:buClr>
                <a:srgbClr val="D9D9D9"/>
              </a:buClr>
              <a:buSzPts val="2800"/>
              <a:buNone/>
              <a:defRPr sz="3733">
                <a:solidFill>
                  <a:srgbClr val="D9D9D9"/>
                </a:solidFill>
              </a:defRPr>
            </a:lvl5pPr>
            <a:lvl6pPr lvl="5" algn="ctr">
              <a:lnSpc>
                <a:spcPct val="100000"/>
              </a:lnSpc>
              <a:spcBef>
                <a:spcPts val="0"/>
              </a:spcBef>
              <a:spcAft>
                <a:spcPts val="0"/>
              </a:spcAft>
              <a:buClr>
                <a:srgbClr val="D9D9D9"/>
              </a:buClr>
              <a:buSzPts val="2800"/>
              <a:buNone/>
              <a:defRPr sz="3733">
                <a:solidFill>
                  <a:srgbClr val="D9D9D9"/>
                </a:solidFill>
              </a:defRPr>
            </a:lvl6pPr>
            <a:lvl7pPr lvl="6" algn="ctr">
              <a:lnSpc>
                <a:spcPct val="100000"/>
              </a:lnSpc>
              <a:spcBef>
                <a:spcPts val="0"/>
              </a:spcBef>
              <a:spcAft>
                <a:spcPts val="0"/>
              </a:spcAft>
              <a:buClr>
                <a:srgbClr val="D9D9D9"/>
              </a:buClr>
              <a:buSzPts val="2800"/>
              <a:buNone/>
              <a:defRPr sz="3733">
                <a:solidFill>
                  <a:srgbClr val="D9D9D9"/>
                </a:solidFill>
              </a:defRPr>
            </a:lvl7pPr>
            <a:lvl8pPr lvl="7" algn="ctr">
              <a:lnSpc>
                <a:spcPct val="100000"/>
              </a:lnSpc>
              <a:spcBef>
                <a:spcPts val="0"/>
              </a:spcBef>
              <a:spcAft>
                <a:spcPts val="0"/>
              </a:spcAft>
              <a:buClr>
                <a:srgbClr val="D9D9D9"/>
              </a:buClr>
              <a:buSzPts val="2800"/>
              <a:buNone/>
              <a:defRPr sz="3733">
                <a:solidFill>
                  <a:srgbClr val="D9D9D9"/>
                </a:solidFill>
              </a:defRPr>
            </a:lvl8pPr>
            <a:lvl9pPr lvl="8" algn="ctr">
              <a:lnSpc>
                <a:spcPct val="100000"/>
              </a:lnSpc>
              <a:spcBef>
                <a:spcPts val="0"/>
              </a:spcBef>
              <a:spcAft>
                <a:spcPts val="0"/>
              </a:spcAft>
              <a:buClr>
                <a:srgbClr val="D9D9D9"/>
              </a:buClr>
              <a:buSzPts val="2800"/>
              <a:buNone/>
              <a:defRPr sz="3733">
                <a:solidFill>
                  <a:srgbClr val="D9D9D9"/>
                </a:solidFill>
              </a:defRPr>
            </a:lvl9pPr>
          </a:lstStyle>
          <a:p>
            <a:r>
              <a:rPr lang="en-US"/>
              <a:t>Click to edit Master subtitle style</a:t>
            </a:r>
            <a:endParaRPr/>
          </a:p>
        </p:txBody>
      </p:sp>
    </p:spTree>
    <p:extLst>
      <p:ext uri="{BB962C8B-B14F-4D97-AF65-F5344CB8AC3E}">
        <p14:creationId xmlns:p14="http://schemas.microsoft.com/office/powerpoint/2010/main" val="9405928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4296067" y="2357784"/>
            <a:ext cx="6865600" cy="1122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8000"/>
            </a:lvl1pPr>
            <a:lvl2pPr lvl="1">
              <a:spcBef>
                <a:spcPts val="0"/>
              </a:spcBef>
              <a:spcAft>
                <a:spcPts val="0"/>
              </a:spcAft>
              <a:buSzPts val="3600"/>
              <a:buNone/>
              <a:defRPr sz="4800"/>
            </a:lvl2pPr>
            <a:lvl3pPr lvl="2">
              <a:spcBef>
                <a:spcPts val="0"/>
              </a:spcBef>
              <a:spcAft>
                <a:spcPts val="0"/>
              </a:spcAft>
              <a:buSzPts val="3600"/>
              <a:buNone/>
              <a:defRPr sz="4800"/>
            </a:lvl3pPr>
            <a:lvl4pPr lvl="3">
              <a:spcBef>
                <a:spcPts val="0"/>
              </a:spcBef>
              <a:spcAft>
                <a:spcPts val="0"/>
              </a:spcAft>
              <a:buSzPts val="3600"/>
              <a:buNone/>
              <a:defRPr sz="4800"/>
            </a:lvl4pPr>
            <a:lvl5pPr lvl="4">
              <a:spcBef>
                <a:spcPts val="0"/>
              </a:spcBef>
              <a:spcAft>
                <a:spcPts val="0"/>
              </a:spcAft>
              <a:buSzPts val="3600"/>
              <a:buNone/>
              <a:defRPr sz="4800"/>
            </a:lvl5pPr>
            <a:lvl6pPr lvl="5">
              <a:spcBef>
                <a:spcPts val="0"/>
              </a:spcBef>
              <a:spcAft>
                <a:spcPts val="0"/>
              </a:spcAft>
              <a:buSzPts val="3600"/>
              <a:buNone/>
              <a:defRPr sz="4800"/>
            </a:lvl6pPr>
            <a:lvl7pPr lvl="6">
              <a:spcBef>
                <a:spcPts val="0"/>
              </a:spcBef>
              <a:spcAft>
                <a:spcPts val="0"/>
              </a:spcAft>
              <a:buSzPts val="3600"/>
              <a:buNone/>
              <a:defRPr sz="4800"/>
            </a:lvl7pPr>
            <a:lvl8pPr lvl="7">
              <a:spcBef>
                <a:spcPts val="0"/>
              </a:spcBef>
              <a:spcAft>
                <a:spcPts val="0"/>
              </a:spcAft>
              <a:buSzPts val="3600"/>
              <a:buNone/>
              <a:defRPr sz="4800"/>
            </a:lvl8pPr>
            <a:lvl9pPr lvl="8">
              <a:spcBef>
                <a:spcPts val="0"/>
              </a:spcBef>
              <a:spcAft>
                <a:spcPts val="0"/>
              </a:spcAft>
              <a:buSzPts val="3600"/>
              <a:buNone/>
              <a:defRPr sz="4800"/>
            </a:lvl9pPr>
          </a:lstStyle>
          <a:p>
            <a:r>
              <a:rPr lang="en-US"/>
              <a:t>Click to edit Master title style</a:t>
            </a:r>
            <a:endParaRPr/>
          </a:p>
        </p:txBody>
      </p:sp>
      <p:sp>
        <p:nvSpPr>
          <p:cNvPr id="14" name="Google Shape;14;p3"/>
          <p:cNvSpPr txBox="1">
            <a:spLocks noGrp="1"/>
          </p:cNvSpPr>
          <p:nvPr>
            <p:ph type="subTitle" idx="1"/>
          </p:nvPr>
        </p:nvSpPr>
        <p:spPr>
          <a:xfrm>
            <a:off x="4324000" y="3648233"/>
            <a:ext cx="3544000" cy="85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D9D9D9"/>
              </a:buClr>
              <a:buSzPts val="1800"/>
              <a:buFont typeface="Orbitron"/>
              <a:buNone/>
              <a:defRPr>
                <a:solidFill>
                  <a:schemeClr val="lt1"/>
                </a:solidFill>
              </a:defRPr>
            </a:lvl1pPr>
            <a:lvl2pPr lvl="1" algn="ctr" rtl="0">
              <a:lnSpc>
                <a:spcPct val="100000"/>
              </a:lnSpc>
              <a:spcBef>
                <a:spcPts val="0"/>
              </a:spcBef>
              <a:spcAft>
                <a:spcPts val="0"/>
              </a:spcAft>
              <a:buClr>
                <a:srgbClr val="D9D9D9"/>
              </a:buClr>
              <a:buSzPts val="1800"/>
              <a:buFont typeface="Orbitron"/>
              <a:buNone/>
              <a:defRPr sz="2400" b="1">
                <a:solidFill>
                  <a:srgbClr val="D9D9D9"/>
                </a:solidFill>
                <a:latin typeface="Orbitron"/>
                <a:ea typeface="Orbitron"/>
                <a:cs typeface="Orbitron"/>
                <a:sym typeface="Orbitron"/>
              </a:defRPr>
            </a:lvl2pPr>
            <a:lvl3pPr lvl="2" algn="ctr" rtl="0">
              <a:lnSpc>
                <a:spcPct val="100000"/>
              </a:lnSpc>
              <a:spcBef>
                <a:spcPts val="0"/>
              </a:spcBef>
              <a:spcAft>
                <a:spcPts val="0"/>
              </a:spcAft>
              <a:buClr>
                <a:srgbClr val="D9D9D9"/>
              </a:buClr>
              <a:buSzPts val="1800"/>
              <a:buFont typeface="Orbitron"/>
              <a:buNone/>
              <a:defRPr sz="2400" b="1">
                <a:solidFill>
                  <a:srgbClr val="D9D9D9"/>
                </a:solidFill>
                <a:latin typeface="Orbitron"/>
                <a:ea typeface="Orbitron"/>
                <a:cs typeface="Orbitron"/>
                <a:sym typeface="Orbitron"/>
              </a:defRPr>
            </a:lvl3pPr>
            <a:lvl4pPr lvl="3" algn="ctr" rtl="0">
              <a:lnSpc>
                <a:spcPct val="100000"/>
              </a:lnSpc>
              <a:spcBef>
                <a:spcPts val="0"/>
              </a:spcBef>
              <a:spcAft>
                <a:spcPts val="0"/>
              </a:spcAft>
              <a:buClr>
                <a:srgbClr val="D9D9D9"/>
              </a:buClr>
              <a:buSzPts val="1800"/>
              <a:buFont typeface="Orbitron"/>
              <a:buNone/>
              <a:defRPr sz="2400" b="1">
                <a:solidFill>
                  <a:srgbClr val="D9D9D9"/>
                </a:solidFill>
                <a:latin typeface="Orbitron"/>
                <a:ea typeface="Orbitron"/>
                <a:cs typeface="Orbitron"/>
                <a:sym typeface="Orbitron"/>
              </a:defRPr>
            </a:lvl4pPr>
            <a:lvl5pPr lvl="4" algn="ctr" rtl="0">
              <a:lnSpc>
                <a:spcPct val="100000"/>
              </a:lnSpc>
              <a:spcBef>
                <a:spcPts val="0"/>
              </a:spcBef>
              <a:spcAft>
                <a:spcPts val="0"/>
              </a:spcAft>
              <a:buClr>
                <a:srgbClr val="D9D9D9"/>
              </a:buClr>
              <a:buSzPts val="1800"/>
              <a:buFont typeface="Orbitron"/>
              <a:buNone/>
              <a:defRPr sz="2400" b="1">
                <a:solidFill>
                  <a:srgbClr val="D9D9D9"/>
                </a:solidFill>
                <a:latin typeface="Orbitron"/>
                <a:ea typeface="Orbitron"/>
                <a:cs typeface="Orbitron"/>
                <a:sym typeface="Orbitron"/>
              </a:defRPr>
            </a:lvl5pPr>
            <a:lvl6pPr lvl="5" algn="ctr" rtl="0">
              <a:lnSpc>
                <a:spcPct val="100000"/>
              </a:lnSpc>
              <a:spcBef>
                <a:spcPts val="0"/>
              </a:spcBef>
              <a:spcAft>
                <a:spcPts val="0"/>
              </a:spcAft>
              <a:buClr>
                <a:srgbClr val="D9D9D9"/>
              </a:buClr>
              <a:buSzPts val="1800"/>
              <a:buFont typeface="Orbitron"/>
              <a:buNone/>
              <a:defRPr sz="2400" b="1">
                <a:solidFill>
                  <a:srgbClr val="D9D9D9"/>
                </a:solidFill>
                <a:latin typeface="Orbitron"/>
                <a:ea typeface="Orbitron"/>
                <a:cs typeface="Orbitron"/>
                <a:sym typeface="Orbitron"/>
              </a:defRPr>
            </a:lvl6pPr>
            <a:lvl7pPr lvl="6" algn="ctr" rtl="0">
              <a:lnSpc>
                <a:spcPct val="100000"/>
              </a:lnSpc>
              <a:spcBef>
                <a:spcPts val="0"/>
              </a:spcBef>
              <a:spcAft>
                <a:spcPts val="0"/>
              </a:spcAft>
              <a:buClr>
                <a:srgbClr val="D9D9D9"/>
              </a:buClr>
              <a:buSzPts val="1800"/>
              <a:buFont typeface="Orbitron"/>
              <a:buNone/>
              <a:defRPr sz="2400" b="1">
                <a:solidFill>
                  <a:srgbClr val="D9D9D9"/>
                </a:solidFill>
                <a:latin typeface="Orbitron"/>
                <a:ea typeface="Orbitron"/>
                <a:cs typeface="Orbitron"/>
                <a:sym typeface="Orbitron"/>
              </a:defRPr>
            </a:lvl7pPr>
            <a:lvl8pPr lvl="7" algn="ctr" rtl="0">
              <a:lnSpc>
                <a:spcPct val="100000"/>
              </a:lnSpc>
              <a:spcBef>
                <a:spcPts val="0"/>
              </a:spcBef>
              <a:spcAft>
                <a:spcPts val="0"/>
              </a:spcAft>
              <a:buClr>
                <a:srgbClr val="D9D9D9"/>
              </a:buClr>
              <a:buSzPts val="1800"/>
              <a:buFont typeface="Orbitron"/>
              <a:buNone/>
              <a:defRPr sz="2400" b="1">
                <a:solidFill>
                  <a:srgbClr val="D9D9D9"/>
                </a:solidFill>
                <a:latin typeface="Orbitron"/>
                <a:ea typeface="Orbitron"/>
                <a:cs typeface="Orbitron"/>
                <a:sym typeface="Orbitron"/>
              </a:defRPr>
            </a:lvl8pPr>
            <a:lvl9pPr lvl="8" algn="ctr" rtl="0">
              <a:lnSpc>
                <a:spcPct val="100000"/>
              </a:lnSpc>
              <a:spcBef>
                <a:spcPts val="0"/>
              </a:spcBef>
              <a:spcAft>
                <a:spcPts val="0"/>
              </a:spcAft>
              <a:buClr>
                <a:srgbClr val="D9D9D9"/>
              </a:buClr>
              <a:buSzPts val="1800"/>
              <a:buFont typeface="Orbitron"/>
              <a:buNone/>
              <a:defRPr sz="2400" b="1">
                <a:solidFill>
                  <a:srgbClr val="D9D9D9"/>
                </a:solidFill>
                <a:latin typeface="Orbitron"/>
                <a:ea typeface="Orbitron"/>
                <a:cs typeface="Orbitron"/>
                <a:sym typeface="Orbitron"/>
              </a:defRPr>
            </a:lvl9pPr>
          </a:lstStyle>
          <a:p>
            <a:r>
              <a:rPr lang="en-US"/>
              <a:t>Click to edit Master subtitle style</a:t>
            </a:r>
            <a:endParaRPr/>
          </a:p>
        </p:txBody>
      </p:sp>
      <p:sp>
        <p:nvSpPr>
          <p:cNvPr id="15" name="Google Shape;15;p3"/>
          <p:cNvSpPr txBox="1">
            <a:spLocks noGrp="1"/>
          </p:cNvSpPr>
          <p:nvPr>
            <p:ph type="title" idx="2" hasCustomPrompt="1"/>
          </p:nvPr>
        </p:nvSpPr>
        <p:spPr>
          <a:xfrm>
            <a:off x="1989267" y="2525817"/>
            <a:ext cx="2306800" cy="1122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0"/>
              <a:buNone/>
              <a:defRPr sz="8000">
                <a:solidFill>
                  <a:schemeClr val="accent1"/>
                </a:solidFill>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Tree>
    <p:extLst>
      <p:ext uri="{BB962C8B-B14F-4D97-AF65-F5344CB8AC3E}">
        <p14:creationId xmlns:p14="http://schemas.microsoft.com/office/powerpoint/2010/main" val="37219515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rot="-5400000">
            <a:off x="-1439833" y="3104167"/>
            <a:ext cx="5419200" cy="637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2438233" y="901800"/>
            <a:ext cx="8802800" cy="5054400"/>
          </a:xfrm>
          <a:prstGeom prst="rect">
            <a:avLst/>
          </a:prstGeom>
        </p:spPr>
        <p:txBody>
          <a:bodyPr spcFirstLastPara="1" wrap="square" lIns="91425" tIns="91425" rIns="91425" bIns="91425" anchor="t" anchorCtr="0">
            <a:noAutofit/>
          </a:bodyPr>
          <a:lstStyle>
            <a:lvl1pPr marL="609585" lvl="0" indent="-423323">
              <a:lnSpc>
                <a:spcPct val="100000"/>
              </a:lnSpc>
              <a:spcBef>
                <a:spcPts val="0"/>
              </a:spcBef>
              <a:spcAft>
                <a:spcPts val="0"/>
              </a:spcAft>
              <a:buClr>
                <a:srgbClr val="434343"/>
              </a:buClr>
              <a:buSzPts val="1400"/>
              <a:buChar char="●"/>
              <a:defRPr sz="1467"/>
            </a:lvl1pPr>
            <a:lvl2pPr marL="1219170" lvl="1" indent="-423323">
              <a:spcBef>
                <a:spcPts val="0"/>
              </a:spcBef>
              <a:spcAft>
                <a:spcPts val="0"/>
              </a:spcAft>
              <a:buClr>
                <a:srgbClr val="434343"/>
              </a:buClr>
              <a:buSzPts val="1400"/>
              <a:buFont typeface="Roboto Condensed Light"/>
              <a:buChar char="○"/>
              <a:defRPr/>
            </a:lvl2pPr>
            <a:lvl3pPr marL="1828754" lvl="2" indent="-423323">
              <a:spcBef>
                <a:spcPts val="2133"/>
              </a:spcBef>
              <a:spcAft>
                <a:spcPts val="0"/>
              </a:spcAft>
              <a:buClr>
                <a:srgbClr val="434343"/>
              </a:buClr>
              <a:buSzPts val="1400"/>
              <a:buFont typeface="Roboto Condensed Light"/>
              <a:buChar char="■"/>
              <a:defRPr/>
            </a:lvl3pPr>
            <a:lvl4pPr marL="2438339" lvl="3" indent="-423323">
              <a:spcBef>
                <a:spcPts val="2133"/>
              </a:spcBef>
              <a:spcAft>
                <a:spcPts val="0"/>
              </a:spcAft>
              <a:buClr>
                <a:srgbClr val="434343"/>
              </a:buClr>
              <a:buSzPts val="1400"/>
              <a:buFont typeface="Roboto Condensed Light"/>
              <a:buChar char="●"/>
              <a:defRPr/>
            </a:lvl4pPr>
            <a:lvl5pPr marL="3047924" lvl="4" indent="-423323">
              <a:spcBef>
                <a:spcPts val="2133"/>
              </a:spcBef>
              <a:spcAft>
                <a:spcPts val="0"/>
              </a:spcAft>
              <a:buClr>
                <a:srgbClr val="434343"/>
              </a:buClr>
              <a:buSzPts val="1400"/>
              <a:buFont typeface="Roboto Condensed Light"/>
              <a:buChar char="○"/>
              <a:defRPr/>
            </a:lvl5pPr>
            <a:lvl6pPr marL="3657509" lvl="5" indent="-423323">
              <a:spcBef>
                <a:spcPts val="2133"/>
              </a:spcBef>
              <a:spcAft>
                <a:spcPts val="0"/>
              </a:spcAft>
              <a:buClr>
                <a:srgbClr val="434343"/>
              </a:buClr>
              <a:buSzPts val="1400"/>
              <a:buFont typeface="Roboto Condensed Light"/>
              <a:buChar char="■"/>
              <a:defRPr/>
            </a:lvl6pPr>
            <a:lvl7pPr marL="4267093" lvl="6" indent="-423323">
              <a:spcBef>
                <a:spcPts val="2133"/>
              </a:spcBef>
              <a:spcAft>
                <a:spcPts val="0"/>
              </a:spcAft>
              <a:buClr>
                <a:srgbClr val="434343"/>
              </a:buClr>
              <a:buSzPts val="1400"/>
              <a:buFont typeface="Roboto Condensed Light"/>
              <a:buChar char="●"/>
              <a:defRPr/>
            </a:lvl7pPr>
            <a:lvl8pPr marL="4876678" lvl="7" indent="-423323">
              <a:spcBef>
                <a:spcPts val="2133"/>
              </a:spcBef>
              <a:spcAft>
                <a:spcPts val="0"/>
              </a:spcAft>
              <a:buClr>
                <a:srgbClr val="434343"/>
              </a:buClr>
              <a:buSzPts val="1400"/>
              <a:buFont typeface="Roboto Condensed Light"/>
              <a:buChar char="○"/>
              <a:defRPr/>
            </a:lvl8pPr>
            <a:lvl9pPr marL="5486263" lvl="8" indent="-423323">
              <a:spcBef>
                <a:spcPts val="2133"/>
              </a:spcBef>
              <a:spcAft>
                <a:spcPts val="2133"/>
              </a:spcAft>
              <a:buClr>
                <a:srgbClr val="434343"/>
              </a:buClr>
              <a:buSzPts val="1400"/>
              <a:buFont typeface="Roboto Condensed Light"/>
              <a:buChar char="■"/>
              <a:defRPr/>
            </a:lvl9pPr>
          </a:lstStyle>
          <a:p>
            <a:pPr lvl="0"/>
            <a:r>
              <a:rPr lang="en-US"/>
              <a:t>Click to edit Master text styles</a:t>
            </a:r>
          </a:p>
        </p:txBody>
      </p:sp>
    </p:spTree>
    <p:extLst>
      <p:ext uri="{BB962C8B-B14F-4D97-AF65-F5344CB8AC3E}">
        <p14:creationId xmlns:p14="http://schemas.microsoft.com/office/powerpoint/2010/main" val="19528381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rot="-5400000">
            <a:off x="-1438233" y="3105767"/>
            <a:ext cx="5416000" cy="637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21" name="Google Shape;21;p5"/>
          <p:cNvSpPr txBox="1">
            <a:spLocks noGrp="1"/>
          </p:cNvSpPr>
          <p:nvPr>
            <p:ph type="body" idx="1"/>
          </p:nvPr>
        </p:nvSpPr>
        <p:spPr>
          <a:xfrm>
            <a:off x="2741983" y="1654133"/>
            <a:ext cx="3134400" cy="31956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pPr lvl="0"/>
            <a:r>
              <a:rPr lang="en-US"/>
              <a:t>Click to edit Master text styles</a:t>
            </a:r>
          </a:p>
        </p:txBody>
      </p:sp>
      <p:sp>
        <p:nvSpPr>
          <p:cNvPr id="22" name="Google Shape;22;p5"/>
          <p:cNvSpPr txBox="1">
            <a:spLocks noGrp="1"/>
          </p:cNvSpPr>
          <p:nvPr>
            <p:ph type="body" idx="2"/>
          </p:nvPr>
        </p:nvSpPr>
        <p:spPr>
          <a:xfrm>
            <a:off x="7870849" y="1654221"/>
            <a:ext cx="3134400" cy="31956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pPr lvl="0"/>
            <a:r>
              <a:rPr lang="en-US"/>
              <a:t>Click to edit Master text styles</a:t>
            </a:r>
          </a:p>
        </p:txBody>
      </p:sp>
      <p:sp>
        <p:nvSpPr>
          <p:cNvPr id="23" name="Google Shape;23;p5"/>
          <p:cNvSpPr txBox="1">
            <a:spLocks noGrp="1"/>
          </p:cNvSpPr>
          <p:nvPr>
            <p:ph type="subTitle" idx="3"/>
          </p:nvPr>
        </p:nvSpPr>
        <p:spPr>
          <a:xfrm>
            <a:off x="2536583" y="4906400"/>
            <a:ext cx="3545200" cy="51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Orbitron"/>
              <a:buNone/>
              <a:defRPr sz="2400" b="1">
                <a:solidFill>
                  <a:schemeClr val="lt1"/>
                </a:solidFill>
                <a:latin typeface="Orbitron"/>
                <a:ea typeface="Orbitron"/>
                <a:cs typeface="Orbitron"/>
                <a:sym typeface="Orbitron"/>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24" name="Google Shape;24;p5"/>
          <p:cNvSpPr txBox="1">
            <a:spLocks noGrp="1"/>
          </p:cNvSpPr>
          <p:nvPr>
            <p:ph type="subTitle" idx="4"/>
          </p:nvPr>
        </p:nvSpPr>
        <p:spPr>
          <a:xfrm>
            <a:off x="7665453" y="4906400"/>
            <a:ext cx="3523600" cy="51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Orbitron"/>
              <a:buNone/>
              <a:defRPr sz="2400" b="1">
                <a:solidFill>
                  <a:schemeClr val="lt1"/>
                </a:solidFill>
                <a:latin typeface="Orbitron"/>
                <a:ea typeface="Orbitron"/>
                <a:cs typeface="Orbitron"/>
                <a:sym typeface="Orbitron"/>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38099589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rot="-5400000">
            <a:off x="-1318833" y="2991467"/>
            <a:ext cx="5410800" cy="8712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9757634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rot="-5400000">
            <a:off x="-1439833" y="3104167"/>
            <a:ext cx="5419200" cy="637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2438233" y="901800"/>
            <a:ext cx="8802800" cy="5054400"/>
          </a:xfrm>
          <a:prstGeom prst="rect">
            <a:avLst/>
          </a:prstGeom>
        </p:spPr>
        <p:txBody>
          <a:bodyPr spcFirstLastPara="1" wrap="square" lIns="91425" tIns="91425" rIns="91425" bIns="91425" anchor="t" anchorCtr="0">
            <a:noAutofit/>
          </a:bodyPr>
          <a:lstStyle>
            <a:lvl1pPr marL="609585" lvl="0" indent="-423323">
              <a:lnSpc>
                <a:spcPct val="100000"/>
              </a:lnSpc>
              <a:spcBef>
                <a:spcPts val="0"/>
              </a:spcBef>
              <a:spcAft>
                <a:spcPts val="0"/>
              </a:spcAft>
              <a:buClr>
                <a:srgbClr val="434343"/>
              </a:buClr>
              <a:buSzPts val="1400"/>
              <a:buChar char="●"/>
              <a:defRPr sz="1467"/>
            </a:lvl1pPr>
            <a:lvl2pPr marL="1219170" lvl="1" indent="-423323">
              <a:spcBef>
                <a:spcPts val="0"/>
              </a:spcBef>
              <a:spcAft>
                <a:spcPts val="0"/>
              </a:spcAft>
              <a:buClr>
                <a:srgbClr val="434343"/>
              </a:buClr>
              <a:buSzPts val="1400"/>
              <a:buFont typeface="Roboto Condensed Light"/>
              <a:buChar char="○"/>
              <a:defRPr/>
            </a:lvl2pPr>
            <a:lvl3pPr marL="1828754" lvl="2" indent="-423323">
              <a:spcBef>
                <a:spcPts val="2133"/>
              </a:spcBef>
              <a:spcAft>
                <a:spcPts val="0"/>
              </a:spcAft>
              <a:buClr>
                <a:srgbClr val="434343"/>
              </a:buClr>
              <a:buSzPts val="1400"/>
              <a:buFont typeface="Roboto Condensed Light"/>
              <a:buChar char="■"/>
              <a:defRPr/>
            </a:lvl3pPr>
            <a:lvl4pPr marL="2438339" lvl="3" indent="-423323">
              <a:spcBef>
                <a:spcPts val="2133"/>
              </a:spcBef>
              <a:spcAft>
                <a:spcPts val="0"/>
              </a:spcAft>
              <a:buClr>
                <a:srgbClr val="434343"/>
              </a:buClr>
              <a:buSzPts val="1400"/>
              <a:buFont typeface="Roboto Condensed Light"/>
              <a:buChar char="●"/>
              <a:defRPr/>
            </a:lvl4pPr>
            <a:lvl5pPr marL="3047924" lvl="4" indent="-423323">
              <a:spcBef>
                <a:spcPts val="2133"/>
              </a:spcBef>
              <a:spcAft>
                <a:spcPts val="0"/>
              </a:spcAft>
              <a:buClr>
                <a:srgbClr val="434343"/>
              </a:buClr>
              <a:buSzPts val="1400"/>
              <a:buFont typeface="Roboto Condensed Light"/>
              <a:buChar char="○"/>
              <a:defRPr/>
            </a:lvl5pPr>
            <a:lvl6pPr marL="3657509" lvl="5" indent="-423323">
              <a:spcBef>
                <a:spcPts val="2133"/>
              </a:spcBef>
              <a:spcAft>
                <a:spcPts val="0"/>
              </a:spcAft>
              <a:buClr>
                <a:srgbClr val="434343"/>
              </a:buClr>
              <a:buSzPts val="1400"/>
              <a:buFont typeface="Roboto Condensed Light"/>
              <a:buChar char="■"/>
              <a:defRPr/>
            </a:lvl6pPr>
            <a:lvl7pPr marL="4267093" lvl="6" indent="-423323">
              <a:spcBef>
                <a:spcPts val="2133"/>
              </a:spcBef>
              <a:spcAft>
                <a:spcPts val="0"/>
              </a:spcAft>
              <a:buClr>
                <a:srgbClr val="434343"/>
              </a:buClr>
              <a:buSzPts val="1400"/>
              <a:buFont typeface="Roboto Condensed Light"/>
              <a:buChar char="●"/>
              <a:defRPr/>
            </a:lvl7pPr>
            <a:lvl8pPr marL="4876678" lvl="7" indent="-423323">
              <a:spcBef>
                <a:spcPts val="2133"/>
              </a:spcBef>
              <a:spcAft>
                <a:spcPts val="0"/>
              </a:spcAft>
              <a:buClr>
                <a:srgbClr val="434343"/>
              </a:buClr>
              <a:buSzPts val="1400"/>
              <a:buFont typeface="Roboto Condensed Light"/>
              <a:buChar char="○"/>
              <a:defRPr/>
            </a:lvl8pPr>
            <a:lvl9pPr marL="5486263" lvl="8" indent="-423323">
              <a:spcBef>
                <a:spcPts val="2133"/>
              </a:spcBef>
              <a:spcAft>
                <a:spcPts val="2133"/>
              </a:spcAft>
              <a:buClr>
                <a:srgbClr val="434343"/>
              </a:buClr>
              <a:buSzPts val="1400"/>
              <a:buFont typeface="Roboto Condensed Light"/>
              <a:buChar char="■"/>
              <a:defRPr/>
            </a:lvl9pPr>
          </a:lstStyle>
          <a:p>
            <a:pPr lvl="0"/>
            <a:r>
              <a:rPr lang="en-US"/>
              <a:t>Click to edit Master text styles</a:t>
            </a:r>
          </a:p>
        </p:txBody>
      </p:sp>
    </p:spTree>
    <p:extLst>
      <p:ext uri="{BB962C8B-B14F-4D97-AF65-F5344CB8AC3E}">
        <p14:creationId xmlns:p14="http://schemas.microsoft.com/office/powerpoint/2010/main" val="15160159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7"/>
          <p:cNvSpPr txBox="1">
            <a:spLocks noGrp="1"/>
          </p:cNvSpPr>
          <p:nvPr>
            <p:ph type="body" idx="1"/>
          </p:nvPr>
        </p:nvSpPr>
        <p:spPr>
          <a:xfrm>
            <a:off x="4054700" y="4766900"/>
            <a:ext cx="5145200" cy="12368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a:solidFill>
                  <a:schemeClr val="lt1"/>
                </a:solidFill>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pPr lvl="0"/>
            <a:r>
              <a:rPr lang="en-US"/>
              <a:t>Click to edit Master text styles</a:t>
            </a:r>
          </a:p>
        </p:txBody>
      </p:sp>
      <p:sp>
        <p:nvSpPr>
          <p:cNvPr id="29" name="Google Shape;29;p7"/>
          <p:cNvSpPr txBox="1">
            <a:spLocks noGrp="1"/>
          </p:cNvSpPr>
          <p:nvPr>
            <p:ph type="title"/>
          </p:nvPr>
        </p:nvSpPr>
        <p:spPr>
          <a:xfrm rot="-5400000">
            <a:off x="-1318833" y="2991467"/>
            <a:ext cx="5410800" cy="871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9992094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950967" y="719333"/>
            <a:ext cx="8193200" cy="54132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en-US"/>
              <a:t>Click to edit Master title style</a:t>
            </a:r>
            <a:endParaRPr/>
          </a:p>
        </p:txBody>
      </p:sp>
    </p:spTree>
    <p:extLst>
      <p:ext uri="{BB962C8B-B14F-4D97-AF65-F5344CB8AC3E}">
        <p14:creationId xmlns:p14="http://schemas.microsoft.com/office/powerpoint/2010/main" val="7246709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9"/>
          <p:cNvSpPr txBox="1">
            <a:spLocks noGrp="1"/>
          </p:cNvSpPr>
          <p:nvPr>
            <p:ph type="title"/>
          </p:nvPr>
        </p:nvSpPr>
        <p:spPr>
          <a:xfrm>
            <a:off x="950967" y="1656933"/>
            <a:ext cx="47968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r>
              <a:rPr lang="en-US"/>
              <a:t>Click to edit Master title style</a:t>
            </a:r>
            <a:endParaRPr/>
          </a:p>
        </p:txBody>
      </p:sp>
      <p:sp>
        <p:nvSpPr>
          <p:cNvPr id="34" name="Google Shape;34;p9"/>
          <p:cNvSpPr txBox="1">
            <a:spLocks noGrp="1"/>
          </p:cNvSpPr>
          <p:nvPr>
            <p:ph type="subTitle" idx="1"/>
          </p:nvPr>
        </p:nvSpPr>
        <p:spPr>
          <a:xfrm>
            <a:off x="950967" y="3750133"/>
            <a:ext cx="47968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r>
              <a:rPr lang="en-US"/>
              <a:t>Click to edit Master subtitle style</a:t>
            </a:r>
            <a:endParaRPr/>
          </a:p>
        </p:txBody>
      </p:sp>
      <p:sp>
        <p:nvSpPr>
          <p:cNvPr id="35" name="Google Shape;35;p9"/>
          <p:cNvSpPr txBox="1">
            <a:spLocks noGrp="1"/>
          </p:cNvSpPr>
          <p:nvPr>
            <p:ph type="body" idx="2"/>
          </p:nvPr>
        </p:nvSpPr>
        <p:spPr>
          <a:xfrm>
            <a:off x="6586000" y="965433"/>
            <a:ext cx="4655200" cy="4926800"/>
          </a:xfrm>
          <a:prstGeom prst="rect">
            <a:avLst/>
          </a:prstGeom>
        </p:spPr>
        <p:txBody>
          <a:bodyPr spcFirstLastPara="1" wrap="square" lIns="91425" tIns="91425" rIns="91425" bIns="91425" anchor="ctr" anchorCtr="0">
            <a:noAutofit/>
          </a:bodyPr>
          <a:lstStyle>
            <a:lvl1pPr marL="609585" lvl="0" indent="-423323">
              <a:spcBef>
                <a:spcPts val="0"/>
              </a:spcBef>
              <a:spcAft>
                <a:spcPts val="0"/>
              </a:spcAft>
              <a:buSzPts val="14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11973340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10"/>
          <p:cNvSpPr txBox="1">
            <a:spLocks noGrp="1"/>
          </p:cNvSpPr>
          <p:nvPr>
            <p:ph type="body" idx="1"/>
          </p:nvPr>
        </p:nvSpPr>
        <p:spPr>
          <a:xfrm>
            <a:off x="950967" y="5325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400"/>
              <a:buNone/>
              <a:defRPr/>
            </a:lvl1pPr>
          </a:lstStyle>
          <a:p>
            <a:pPr lvl="0"/>
            <a:r>
              <a:rPr lang="en-US"/>
              <a:t>Click to edit Master text styles</a:t>
            </a:r>
          </a:p>
        </p:txBody>
      </p:sp>
      <p:sp>
        <p:nvSpPr>
          <p:cNvPr id="38" name="Google Shape;38;p1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C8F85DA4-E0C3-4836-85FB-F555BD5ADB11}" type="slidenum">
              <a:rPr lang="en-US" smtClean="0"/>
              <a:t>‹#›</a:t>
            </a:fld>
            <a:endParaRPr lang="en-US"/>
          </a:p>
        </p:txBody>
      </p:sp>
    </p:spTree>
    <p:extLst>
      <p:ext uri="{BB962C8B-B14F-4D97-AF65-F5344CB8AC3E}">
        <p14:creationId xmlns:p14="http://schemas.microsoft.com/office/powerpoint/2010/main" val="118426822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ig number">
  <p:cSld name="Big number">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1"/>
          <p:cNvSpPr txBox="1">
            <a:spLocks noGrp="1"/>
          </p:cNvSpPr>
          <p:nvPr>
            <p:ph type="title" hasCustomPrompt="1"/>
          </p:nvPr>
        </p:nvSpPr>
        <p:spPr>
          <a:xfrm>
            <a:off x="951000" y="3689751"/>
            <a:ext cx="10290000" cy="13104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8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1" name="Google Shape;41;p11"/>
          <p:cNvSpPr txBox="1">
            <a:spLocks noGrp="1"/>
          </p:cNvSpPr>
          <p:nvPr>
            <p:ph type="body" idx="1"/>
          </p:nvPr>
        </p:nvSpPr>
        <p:spPr>
          <a:xfrm>
            <a:off x="951000" y="5000151"/>
            <a:ext cx="10290000" cy="659600"/>
          </a:xfrm>
          <a:prstGeom prst="rect">
            <a:avLst/>
          </a:prstGeom>
        </p:spPr>
        <p:txBody>
          <a:bodyPr spcFirstLastPara="1" wrap="square" lIns="91425" tIns="91425" rIns="91425" bIns="91425" anchor="t" anchorCtr="0">
            <a:noAutofit/>
          </a:bodyPr>
          <a:lstStyle>
            <a:lvl1pPr marL="609585" lvl="0" indent="-423323" algn="ctr">
              <a:spcBef>
                <a:spcPts val="0"/>
              </a:spcBef>
              <a:spcAft>
                <a:spcPts val="0"/>
              </a:spcAft>
              <a:buSzPts val="1400"/>
              <a:buChar char="●"/>
              <a:defRPr sz="2400" b="1">
                <a:latin typeface="Orbitron"/>
                <a:ea typeface="Orbitron"/>
                <a:cs typeface="Orbitron"/>
                <a:sym typeface="Orbitron"/>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pPr lvl="0"/>
            <a:r>
              <a:rPr lang="en-US"/>
              <a:t>Click to edit Master text styles</a:t>
            </a:r>
          </a:p>
        </p:txBody>
      </p:sp>
      <p:sp>
        <p:nvSpPr>
          <p:cNvPr id="42" name="Google Shape;42;p1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C8F85DA4-E0C3-4836-85FB-F555BD5ADB11}" type="slidenum">
              <a:rPr lang="en-US" smtClean="0"/>
              <a:t>‹#›</a:t>
            </a:fld>
            <a:endParaRPr lang="en-US"/>
          </a:p>
        </p:txBody>
      </p:sp>
    </p:spTree>
    <p:extLst>
      <p:ext uri="{BB962C8B-B14F-4D97-AF65-F5344CB8AC3E}">
        <p14:creationId xmlns:p14="http://schemas.microsoft.com/office/powerpoint/2010/main" val="6181778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1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C8F85DA4-E0C3-4836-85FB-F555BD5ADB11}" type="slidenum">
              <a:rPr lang="en-US" smtClean="0"/>
              <a:t>‹#›</a:t>
            </a:fld>
            <a:endParaRPr lang="en-US"/>
          </a:p>
        </p:txBody>
      </p:sp>
      <p:sp>
        <p:nvSpPr>
          <p:cNvPr id="45" name="Google Shape;45;p12"/>
          <p:cNvSpPr/>
          <p:nvPr/>
        </p:nvSpPr>
        <p:spPr>
          <a:xfrm>
            <a:off x="-133" y="-12667"/>
            <a:ext cx="12192000" cy="685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45880883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14"/>
          <p:cNvSpPr txBox="1">
            <a:spLocks noGrp="1"/>
          </p:cNvSpPr>
          <p:nvPr>
            <p:ph type="title"/>
          </p:nvPr>
        </p:nvSpPr>
        <p:spPr>
          <a:xfrm rot="-5400000">
            <a:off x="-1435433" y="3106233"/>
            <a:ext cx="5411200" cy="637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50" name="Google Shape;50;p14"/>
          <p:cNvSpPr txBox="1">
            <a:spLocks noGrp="1"/>
          </p:cNvSpPr>
          <p:nvPr>
            <p:ph type="subTitle" idx="1"/>
          </p:nvPr>
        </p:nvSpPr>
        <p:spPr>
          <a:xfrm>
            <a:off x="3081480" y="1040133"/>
            <a:ext cx="3488400" cy="361200"/>
          </a:xfrm>
          <a:prstGeom prst="rect">
            <a:avLst/>
          </a:prstGeom>
        </p:spPr>
        <p:txBody>
          <a:bodyPr spcFirstLastPara="1" wrap="square" lIns="91425" tIns="91425" rIns="91425" bIns="91425" anchor="t" anchorCtr="0">
            <a:noAutofit/>
          </a:bodyPr>
          <a:lstStyle>
            <a:lvl1pPr lvl="0">
              <a:spcBef>
                <a:spcPts val="0"/>
              </a:spcBef>
              <a:spcAft>
                <a:spcPts val="0"/>
              </a:spcAft>
              <a:buSzPts val="1800"/>
              <a:buFont typeface="Comfortaa"/>
              <a:buNone/>
              <a:defRPr sz="2400">
                <a:solidFill>
                  <a:schemeClr val="lt1"/>
                </a:solidFill>
                <a:latin typeface="Orbitron Medium"/>
                <a:ea typeface="Orbitron Medium"/>
                <a:cs typeface="Orbitron Medium"/>
                <a:sym typeface="Orbitron Medium"/>
              </a:defRPr>
            </a:lvl1pPr>
            <a:lvl2pPr lvl="1">
              <a:spcBef>
                <a:spcPts val="2133"/>
              </a:spcBef>
              <a:spcAft>
                <a:spcPts val="0"/>
              </a:spcAft>
              <a:buSzPts val="1800"/>
              <a:buNone/>
              <a:defRPr sz="2400"/>
            </a:lvl2pPr>
            <a:lvl3pPr lvl="2">
              <a:spcBef>
                <a:spcPts val="2133"/>
              </a:spcBef>
              <a:spcAft>
                <a:spcPts val="0"/>
              </a:spcAft>
              <a:buSzPts val="1800"/>
              <a:buNone/>
              <a:defRPr sz="2400"/>
            </a:lvl3pPr>
            <a:lvl4pPr lvl="3">
              <a:spcBef>
                <a:spcPts val="2133"/>
              </a:spcBef>
              <a:spcAft>
                <a:spcPts val="0"/>
              </a:spcAft>
              <a:buSzPts val="1800"/>
              <a:buNone/>
              <a:defRPr sz="2400"/>
            </a:lvl4pPr>
            <a:lvl5pPr lvl="4">
              <a:spcBef>
                <a:spcPts val="2133"/>
              </a:spcBef>
              <a:spcAft>
                <a:spcPts val="0"/>
              </a:spcAft>
              <a:buSzPts val="1800"/>
              <a:buNone/>
              <a:defRPr sz="2400"/>
            </a:lvl5pPr>
            <a:lvl6pPr lvl="5">
              <a:spcBef>
                <a:spcPts val="2133"/>
              </a:spcBef>
              <a:spcAft>
                <a:spcPts val="0"/>
              </a:spcAft>
              <a:buSzPts val="1800"/>
              <a:buNone/>
              <a:defRPr sz="2400"/>
            </a:lvl6pPr>
            <a:lvl7pPr lvl="6">
              <a:spcBef>
                <a:spcPts val="2133"/>
              </a:spcBef>
              <a:spcAft>
                <a:spcPts val="0"/>
              </a:spcAft>
              <a:buSzPts val="1800"/>
              <a:buNone/>
              <a:defRPr sz="2400"/>
            </a:lvl7pPr>
            <a:lvl8pPr lvl="7">
              <a:spcBef>
                <a:spcPts val="2133"/>
              </a:spcBef>
              <a:spcAft>
                <a:spcPts val="0"/>
              </a:spcAft>
              <a:buSzPts val="1800"/>
              <a:buNone/>
              <a:defRPr sz="2400"/>
            </a:lvl8pPr>
            <a:lvl9pPr lvl="8">
              <a:spcBef>
                <a:spcPts val="2133"/>
              </a:spcBef>
              <a:spcAft>
                <a:spcPts val="2133"/>
              </a:spcAft>
              <a:buSzPts val="1800"/>
              <a:buNone/>
              <a:defRPr sz="2400"/>
            </a:lvl9pPr>
          </a:lstStyle>
          <a:p>
            <a:r>
              <a:rPr lang="en-US"/>
              <a:t>Click to edit Master subtitle style</a:t>
            </a:r>
            <a:endParaRPr/>
          </a:p>
        </p:txBody>
      </p:sp>
      <p:sp>
        <p:nvSpPr>
          <p:cNvPr id="51" name="Google Shape;51;p14"/>
          <p:cNvSpPr txBox="1">
            <a:spLocks noGrp="1"/>
          </p:cNvSpPr>
          <p:nvPr>
            <p:ph type="body" idx="2"/>
          </p:nvPr>
        </p:nvSpPr>
        <p:spPr>
          <a:xfrm>
            <a:off x="3081467" y="1434067"/>
            <a:ext cx="3218800" cy="9740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pPr lvl="0"/>
            <a:r>
              <a:rPr lang="en-US"/>
              <a:t>Click to edit Master text styles</a:t>
            </a:r>
          </a:p>
        </p:txBody>
      </p:sp>
      <p:sp>
        <p:nvSpPr>
          <p:cNvPr id="52" name="Google Shape;52;p14"/>
          <p:cNvSpPr txBox="1">
            <a:spLocks noGrp="1"/>
          </p:cNvSpPr>
          <p:nvPr>
            <p:ph type="subTitle" idx="3"/>
          </p:nvPr>
        </p:nvSpPr>
        <p:spPr>
          <a:xfrm>
            <a:off x="3081480" y="2613300"/>
            <a:ext cx="34884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2400">
                <a:solidFill>
                  <a:schemeClr val="lt1"/>
                </a:solidFill>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53" name="Google Shape;53;p14"/>
          <p:cNvSpPr txBox="1">
            <a:spLocks noGrp="1"/>
          </p:cNvSpPr>
          <p:nvPr>
            <p:ph type="body" idx="4"/>
          </p:nvPr>
        </p:nvSpPr>
        <p:spPr>
          <a:xfrm>
            <a:off x="3081467" y="3012863"/>
            <a:ext cx="3218800" cy="97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54" name="Google Shape;54;p14"/>
          <p:cNvSpPr txBox="1">
            <a:spLocks noGrp="1"/>
          </p:cNvSpPr>
          <p:nvPr>
            <p:ph type="subTitle" idx="5"/>
          </p:nvPr>
        </p:nvSpPr>
        <p:spPr>
          <a:xfrm>
            <a:off x="3081651" y="4183667"/>
            <a:ext cx="34884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2400">
                <a:solidFill>
                  <a:schemeClr val="lt1"/>
                </a:solidFill>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55" name="Google Shape;55;p14"/>
          <p:cNvSpPr txBox="1">
            <a:spLocks noGrp="1"/>
          </p:cNvSpPr>
          <p:nvPr>
            <p:ph type="body" idx="6"/>
          </p:nvPr>
        </p:nvSpPr>
        <p:spPr>
          <a:xfrm>
            <a:off x="3081467" y="4568737"/>
            <a:ext cx="3218800" cy="97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56" name="Google Shape;56;p14"/>
          <p:cNvSpPr txBox="1">
            <a:spLocks noGrp="1"/>
          </p:cNvSpPr>
          <p:nvPr>
            <p:ph type="subTitle" idx="7"/>
          </p:nvPr>
        </p:nvSpPr>
        <p:spPr>
          <a:xfrm>
            <a:off x="7973535" y="1040133"/>
            <a:ext cx="32188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57" name="Google Shape;57;p14"/>
          <p:cNvSpPr txBox="1">
            <a:spLocks noGrp="1"/>
          </p:cNvSpPr>
          <p:nvPr>
            <p:ph type="body" idx="8"/>
          </p:nvPr>
        </p:nvSpPr>
        <p:spPr>
          <a:xfrm>
            <a:off x="7973533" y="1434067"/>
            <a:ext cx="3218800" cy="97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58" name="Google Shape;58;p14"/>
          <p:cNvSpPr txBox="1">
            <a:spLocks noGrp="1"/>
          </p:cNvSpPr>
          <p:nvPr>
            <p:ph type="subTitle" idx="9"/>
          </p:nvPr>
        </p:nvSpPr>
        <p:spPr>
          <a:xfrm>
            <a:off x="7973529" y="2613300"/>
            <a:ext cx="32188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59" name="Google Shape;59;p14"/>
          <p:cNvSpPr txBox="1">
            <a:spLocks noGrp="1"/>
          </p:cNvSpPr>
          <p:nvPr>
            <p:ph type="body" idx="13"/>
          </p:nvPr>
        </p:nvSpPr>
        <p:spPr>
          <a:xfrm>
            <a:off x="7973533" y="3012867"/>
            <a:ext cx="3218800" cy="97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60" name="Google Shape;60;p14"/>
          <p:cNvSpPr txBox="1">
            <a:spLocks noGrp="1"/>
          </p:cNvSpPr>
          <p:nvPr>
            <p:ph type="subTitle" idx="14"/>
          </p:nvPr>
        </p:nvSpPr>
        <p:spPr>
          <a:xfrm>
            <a:off x="7952764" y="4183667"/>
            <a:ext cx="32188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61" name="Google Shape;61;p14"/>
          <p:cNvSpPr txBox="1">
            <a:spLocks noGrp="1"/>
          </p:cNvSpPr>
          <p:nvPr>
            <p:ph type="body" idx="15"/>
          </p:nvPr>
        </p:nvSpPr>
        <p:spPr>
          <a:xfrm>
            <a:off x="7973433" y="4568745"/>
            <a:ext cx="3218800" cy="97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62" name="Google Shape;62;p14"/>
          <p:cNvSpPr txBox="1">
            <a:spLocks noGrp="1"/>
          </p:cNvSpPr>
          <p:nvPr>
            <p:ph type="title" idx="16" hasCustomPrompt="1"/>
          </p:nvPr>
        </p:nvSpPr>
        <p:spPr>
          <a:xfrm>
            <a:off x="1674867" y="1141733"/>
            <a:ext cx="1406800" cy="58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
        <p:nvSpPr>
          <p:cNvPr id="63" name="Google Shape;63;p14"/>
          <p:cNvSpPr txBox="1">
            <a:spLocks noGrp="1"/>
          </p:cNvSpPr>
          <p:nvPr>
            <p:ph type="title" idx="17" hasCustomPrompt="1"/>
          </p:nvPr>
        </p:nvSpPr>
        <p:spPr>
          <a:xfrm>
            <a:off x="1674867" y="2694200"/>
            <a:ext cx="1406800" cy="58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
        <p:nvSpPr>
          <p:cNvPr id="64" name="Google Shape;64;p14"/>
          <p:cNvSpPr txBox="1">
            <a:spLocks noGrp="1"/>
          </p:cNvSpPr>
          <p:nvPr>
            <p:ph type="title" idx="18" hasCustomPrompt="1"/>
          </p:nvPr>
        </p:nvSpPr>
        <p:spPr>
          <a:xfrm>
            <a:off x="1631900" y="4246667"/>
            <a:ext cx="1406800" cy="58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
        <p:nvSpPr>
          <p:cNvPr id="65" name="Google Shape;65;p14"/>
          <p:cNvSpPr txBox="1">
            <a:spLocks noGrp="1"/>
          </p:cNvSpPr>
          <p:nvPr>
            <p:ph type="title" idx="19" hasCustomPrompt="1"/>
          </p:nvPr>
        </p:nvSpPr>
        <p:spPr>
          <a:xfrm>
            <a:off x="6545967" y="1141733"/>
            <a:ext cx="1406800" cy="58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
        <p:nvSpPr>
          <p:cNvPr id="66" name="Google Shape;66;p14"/>
          <p:cNvSpPr txBox="1">
            <a:spLocks noGrp="1"/>
          </p:cNvSpPr>
          <p:nvPr>
            <p:ph type="title" idx="20" hasCustomPrompt="1"/>
          </p:nvPr>
        </p:nvSpPr>
        <p:spPr>
          <a:xfrm>
            <a:off x="6545967" y="2694200"/>
            <a:ext cx="1406800" cy="58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
        <p:nvSpPr>
          <p:cNvPr id="67" name="Google Shape;67;p14"/>
          <p:cNvSpPr txBox="1">
            <a:spLocks noGrp="1"/>
          </p:cNvSpPr>
          <p:nvPr>
            <p:ph type="title" idx="21" hasCustomPrompt="1"/>
          </p:nvPr>
        </p:nvSpPr>
        <p:spPr>
          <a:xfrm>
            <a:off x="6503017" y="4246667"/>
            <a:ext cx="1406800" cy="58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Tree>
    <p:extLst>
      <p:ext uri="{BB962C8B-B14F-4D97-AF65-F5344CB8AC3E}">
        <p14:creationId xmlns:p14="http://schemas.microsoft.com/office/powerpoint/2010/main" val="30556896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ext 2">
  <p:cSld name="Title and text 2">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rot="-5400000">
            <a:off x="-1445233" y="3115633"/>
            <a:ext cx="5405200" cy="6128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70" name="Google Shape;70;p15"/>
          <p:cNvSpPr txBox="1">
            <a:spLocks noGrp="1"/>
          </p:cNvSpPr>
          <p:nvPr>
            <p:ph type="body" idx="1"/>
          </p:nvPr>
        </p:nvSpPr>
        <p:spPr>
          <a:xfrm>
            <a:off x="4054700" y="3920167"/>
            <a:ext cx="5145200" cy="2212400"/>
          </a:xfrm>
          <a:prstGeom prst="rect">
            <a:avLst/>
          </a:prstGeom>
        </p:spPr>
        <p:txBody>
          <a:bodyPr spcFirstLastPara="1" wrap="square" lIns="91425" tIns="91425" rIns="91425" bIns="91425" anchor="t" anchorCtr="0">
            <a:noAutofit/>
          </a:bodyPr>
          <a:lstStyle>
            <a:lvl1pPr marL="609585" lvl="0" indent="-423323" algn="ctr">
              <a:spcBef>
                <a:spcPts val="0"/>
              </a:spcBef>
              <a:spcAft>
                <a:spcPts val="0"/>
              </a:spcAft>
              <a:buSzPts val="14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2581877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hree columns">
  <p:cSld name="Three columns">
    <p:bg>
      <p:bgPr>
        <a:blipFill>
          <a:blip r:embed="rId2">
            <a:alphaModFix/>
          </a:blip>
          <a:stretch>
            <a:fillRect/>
          </a:stretch>
        </a:blipFill>
        <a:effectLst/>
      </p:bgPr>
    </p:bg>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rot="-5400000">
            <a:off x="-1438333" y="3105767"/>
            <a:ext cx="5416000" cy="637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73" name="Google Shape;73;p16"/>
          <p:cNvSpPr txBox="1">
            <a:spLocks noGrp="1"/>
          </p:cNvSpPr>
          <p:nvPr>
            <p:ph type="body" idx="1"/>
          </p:nvPr>
        </p:nvSpPr>
        <p:spPr>
          <a:xfrm>
            <a:off x="3059861" y="4387477"/>
            <a:ext cx="2962800" cy="10728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74" name="Google Shape;74;p16"/>
          <p:cNvSpPr txBox="1">
            <a:spLocks noGrp="1"/>
          </p:cNvSpPr>
          <p:nvPr>
            <p:ph type="body" idx="2"/>
          </p:nvPr>
        </p:nvSpPr>
        <p:spPr>
          <a:xfrm>
            <a:off x="5293261" y="2339756"/>
            <a:ext cx="2965600" cy="10728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75" name="Google Shape;75;p16"/>
          <p:cNvSpPr txBox="1">
            <a:spLocks noGrp="1"/>
          </p:cNvSpPr>
          <p:nvPr>
            <p:ph type="body" idx="3"/>
          </p:nvPr>
        </p:nvSpPr>
        <p:spPr>
          <a:xfrm>
            <a:off x="8277761" y="4047332"/>
            <a:ext cx="2962800" cy="10684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76" name="Google Shape;76;p16"/>
          <p:cNvSpPr txBox="1">
            <a:spLocks noGrp="1"/>
          </p:cNvSpPr>
          <p:nvPr>
            <p:ph type="title" idx="4" hasCustomPrompt="1"/>
          </p:nvPr>
        </p:nvSpPr>
        <p:spPr>
          <a:xfrm>
            <a:off x="2282267" y="4355633"/>
            <a:ext cx="822000" cy="583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800"/>
              <a:buNone/>
              <a:defRPr sz="2400">
                <a:solidFill>
                  <a:schemeClr val="lt1"/>
                </a:solidFill>
              </a:defRPr>
            </a:lvl1pPr>
            <a:lvl2pPr lvl="1" algn="r" rtl="0">
              <a:spcBef>
                <a:spcPts val="0"/>
              </a:spcBef>
              <a:spcAft>
                <a:spcPts val="0"/>
              </a:spcAft>
              <a:buClr>
                <a:schemeClr val="lt1"/>
              </a:buClr>
              <a:buSzPts val="12000"/>
              <a:buNone/>
              <a:defRPr sz="16000">
                <a:solidFill>
                  <a:schemeClr val="lt1"/>
                </a:solidFill>
              </a:defRPr>
            </a:lvl2pPr>
            <a:lvl3pPr lvl="2" algn="r" rtl="0">
              <a:spcBef>
                <a:spcPts val="0"/>
              </a:spcBef>
              <a:spcAft>
                <a:spcPts val="0"/>
              </a:spcAft>
              <a:buClr>
                <a:schemeClr val="lt1"/>
              </a:buClr>
              <a:buSzPts val="12000"/>
              <a:buNone/>
              <a:defRPr sz="16000">
                <a:solidFill>
                  <a:schemeClr val="lt1"/>
                </a:solidFill>
              </a:defRPr>
            </a:lvl3pPr>
            <a:lvl4pPr lvl="3" algn="r" rtl="0">
              <a:spcBef>
                <a:spcPts val="0"/>
              </a:spcBef>
              <a:spcAft>
                <a:spcPts val="0"/>
              </a:spcAft>
              <a:buClr>
                <a:schemeClr val="lt1"/>
              </a:buClr>
              <a:buSzPts val="12000"/>
              <a:buNone/>
              <a:defRPr sz="16000">
                <a:solidFill>
                  <a:schemeClr val="lt1"/>
                </a:solidFill>
              </a:defRPr>
            </a:lvl4pPr>
            <a:lvl5pPr lvl="4" algn="r" rtl="0">
              <a:spcBef>
                <a:spcPts val="0"/>
              </a:spcBef>
              <a:spcAft>
                <a:spcPts val="0"/>
              </a:spcAft>
              <a:buClr>
                <a:schemeClr val="lt1"/>
              </a:buClr>
              <a:buSzPts val="12000"/>
              <a:buNone/>
              <a:defRPr sz="16000">
                <a:solidFill>
                  <a:schemeClr val="lt1"/>
                </a:solidFill>
              </a:defRPr>
            </a:lvl5pPr>
            <a:lvl6pPr lvl="5" algn="r" rtl="0">
              <a:spcBef>
                <a:spcPts val="0"/>
              </a:spcBef>
              <a:spcAft>
                <a:spcPts val="0"/>
              </a:spcAft>
              <a:buClr>
                <a:schemeClr val="lt1"/>
              </a:buClr>
              <a:buSzPts val="12000"/>
              <a:buNone/>
              <a:defRPr sz="16000">
                <a:solidFill>
                  <a:schemeClr val="lt1"/>
                </a:solidFill>
              </a:defRPr>
            </a:lvl6pPr>
            <a:lvl7pPr lvl="6" algn="r" rtl="0">
              <a:spcBef>
                <a:spcPts val="0"/>
              </a:spcBef>
              <a:spcAft>
                <a:spcPts val="0"/>
              </a:spcAft>
              <a:buClr>
                <a:schemeClr val="lt1"/>
              </a:buClr>
              <a:buSzPts val="12000"/>
              <a:buNone/>
              <a:defRPr sz="16000">
                <a:solidFill>
                  <a:schemeClr val="lt1"/>
                </a:solidFill>
              </a:defRPr>
            </a:lvl7pPr>
            <a:lvl8pPr lvl="7" algn="r" rtl="0">
              <a:spcBef>
                <a:spcPts val="0"/>
              </a:spcBef>
              <a:spcAft>
                <a:spcPts val="0"/>
              </a:spcAft>
              <a:buClr>
                <a:schemeClr val="lt1"/>
              </a:buClr>
              <a:buSzPts val="12000"/>
              <a:buNone/>
              <a:defRPr sz="16000">
                <a:solidFill>
                  <a:schemeClr val="lt1"/>
                </a:solidFill>
              </a:defRPr>
            </a:lvl8pPr>
            <a:lvl9pPr lvl="8" algn="r" rtl="0">
              <a:spcBef>
                <a:spcPts val="0"/>
              </a:spcBef>
              <a:spcAft>
                <a:spcPts val="0"/>
              </a:spcAft>
              <a:buClr>
                <a:schemeClr val="lt1"/>
              </a:buClr>
              <a:buSzPts val="12000"/>
              <a:buNone/>
              <a:defRPr sz="16000">
                <a:solidFill>
                  <a:schemeClr val="lt1"/>
                </a:solidFill>
              </a:defRPr>
            </a:lvl9pPr>
          </a:lstStyle>
          <a:p>
            <a:r>
              <a:t>xx%</a:t>
            </a:r>
          </a:p>
        </p:txBody>
      </p:sp>
      <p:sp>
        <p:nvSpPr>
          <p:cNvPr id="77" name="Google Shape;77;p16"/>
          <p:cNvSpPr txBox="1">
            <a:spLocks noGrp="1"/>
          </p:cNvSpPr>
          <p:nvPr>
            <p:ph type="title" idx="5" hasCustomPrompt="1"/>
          </p:nvPr>
        </p:nvSpPr>
        <p:spPr>
          <a:xfrm>
            <a:off x="4515633" y="2301517"/>
            <a:ext cx="822000" cy="583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800"/>
              <a:buNone/>
              <a:defRPr sz="2400">
                <a:solidFill>
                  <a:schemeClr val="lt1"/>
                </a:solidFill>
              </a:defRPr>
            </a:lvl1pPr>
            <a:lvl2pPr lvl="1" algn="r" rtl="0">
              <a:spcBef>
                <a:spcPts val="0"/>
              </a:spcBef>
              <a:spcAft>
                <a:spcPts val="0"/>
              </a:spcAft>
              <a:buClr>
                <a:schemeClr val="lt1"/>
              </a:buClr>
              <a:buSzPts val="12000"/>
              <a:buNone/>
              <a:defRPr sz="16000">
                <a:solidFill>
                  <a:schemeClr val="lt1"/>
                </a:solidFill>
              </a:defRPr>
            </a:lvl2pPr>
            <a:lvl3pPr lvl="2" algn="r" rtl="0">
              <a:spcBef>
                <a:spcPts val="0"/>
              </a:spcBef>
              <a:spcAft>
                <a:spcPts val="0"/>
              </a:spcAft>
              <a:buClr>
                <a:schemeClr val="lt1"/>
              </a:buClr>
              <a:buSzPts val="12000"/>
              <a:buNone/>
              <a:defRPr sz="16000">
                <a:solidFill>
                  <a:schemeClr val="lt1"/>
                </a:solidFill>
              </a:defRPr>
            </a:lvl3pPr>
            <a:lvl4pPr lvl="3" algn="r" rtl="0">
              <a:spcBef>
                <a:spcPts val="0"/>
              </a:spcBef>
              <a:spcAft>
                <a:spcPts val="0"/>
              </a:spcAft>
              <a:buClr>
                <a:schemeClr val="lt1"/>
              </a:buClr>
              <a:buSzPts val="12000"/>
              <a:buNone/>
              <a:defRPr sz="16000">
                <a:solidFill>
                  <a:schemeClr val="lt1"/>
                </a:solidFill>
              </a:defRPr>
            </a:lvl4pPr>
            <a:lvl5pPr lvl="4" algn="r" rtl="0">
              <a:spcBef>
                <a:spcPts val="0"/>
              </a:spcBef>
              <a:spcAft>
                <a:spcPts val="0"/>
              </a:spcAft>
              <a:buClr>
                <a:schemeClr val="lt1"/>
              </a:buClr>
              <a:buSzPts val="12000"/>
              <a:buNone/>
              <a:defRPr sz="16000">
                <a:solidFill>
                  <a:schemeClr val="lt1"/>
                </a:solidFill>
              </a:defRPr>
            </a:lvl5pPr>
            <a:lvl6pPr lvl="5" algn="r" rtl="0">
              <a:spcBef>
                <a:spcPts val="0"/>
              </a:spcBef>
              <a:spcAft>
                <a:spcPts val="0"/>
              </a:spcAft>
              <a:buClr>
                <a:schemeClr val="lt1"/>
              </a:buClr>
              <a:buSzPts val="12000"/>
              <a:buNone/>
              <a:defRPr sz="16000">
                <a:solidFill>
                  <a:schemeClr val="lt1"/>
                </a:solidFill>
              </a:defRPr>
            </a:lvl6pPr>
            <a:lvl7pPr lvl="6" algn="r" rtl="0">
              <a:spcBef>
                <a:spcPts val="0"/>
              </a:spcBef>
              <a:spcAft>
                <a:spcPts val="0"/>
              </a:spcAft>
              <a:buClr>
                <a:schemeClr val="lt1"/>
              </a:buClr>
              <a:buSzPts val="12000"/>
              <a:buNone/>
              <a:defRPr sz="16000">
                <a:solidFill>
                  <a:schemeClr val="lt1"/>
                </a:solidFill>
              </a:defRPr>
            </a:lvl7pPr>
            <a:lvl8pPr lvl="7" algn="r" rtl="0">
              <a:spcBef>
                <a:spcPts val="0"/>
              </a:spcBef>
              <a:spcAft>
                <a:spcPts val="0"/>
              </a:spcAft>
              <a:buClr>
                <a:schemeClr val="lt1"/>
              </a:buClr>
              <a:buSzPts val="12000"/>
              <a:buNone/>
              <a:defRPr sz="16000">
                <a:solidFill>
                  <a:schemeClr val="lt1"/>
                </a:solidFill>
              </a:defRPr>
            </a:lvl8pPr>
            <a:lvl9pPr lvl="8" algn="r" rtl="0">
              <a:spcBef>
                <a:spcPts val="0"/>
              </a:spcBef>
              <a:spcAft>
                <a:spcPts val="0"/>
              </a:spcAft>
              <a:buClr>
                <a:schemeClr val="lt1"/>
              </a:buClr>
              <a:buSzPts val="12000"/>
              <a:buNone/>
              <a:defRPr sz="16000">
                <a:solidFill>
                  <a:schemeClr val="lt1"/>
                </a:solidFill>
              </a:defRPr>
            </a:lvl9pPr>
          </a:lstStyle>
          <a:p>
            <a:r>
              <a:t>xx%</a:t>
            </a:r>
          </a:p>
        </p:txBody>
      </p:sp>
      <p:sp>
        <p:nvSpPr>
          <p:cNvPr id="78" name="Google Shape;78;p16"/>
          <p:cNvSpPr txBox="1">
            <a:spLocks noGrp="1"/>
          </p:cNvSpPr>
          <p:nvPr>
            <p:ph type="title" idx="6" hasCustomPrompt="1"/>
          </p:nvPr>
        </p:nvSpPr>
        <p:spPr>
          <a:xfrm>
            <a:off x="7494067" y="4000033"/>
            <a:ext cx="822000" cy="583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800"/>
              <a:buNone/>
              <a:defRPr sz="2400">
                <a:solidFill>
                  <a:schemeClr val="lt1"/>
                </a:solidFill>
              </a:defRPr>
            </a:lvl1pPr>
            <a:lvl2pPr lvl="1" algn="r" rtl="0">
              <a:spcBef>
                <a:spcPts val="0"/>
              </a:spcBef>
              <a:spcAft>
                <a:spcPts val="0"/>
              </a:spcAft>
              <a:buClr>
                <a:schemeClr val="lt1"/>
              </a:buClr>
              <a:buSzPts val="12000"/>
              <a:buNone/>
              <a:defRPr sz="16000">
                <a:solidFill>
                  <a:schemeClr val="lt1"/>
                </a:solidFill>
              </a:defRPr>
            </a:lvl2pPr>
            <a:lvl3pPr lvl="2" algn="r" rtl="0">
              <a:spcBef>
                <a:spcPts val="0"/>
              </a:spcBef>
              <a:spcAft>
                <a:spcPts val="0"/>
              </a:spcAft>
              <a:buClr>
                <a:schemeClr val="lt1"/>
              </a:buClr>
              <a:buSzPts val="12000"/>
              <a:buNone/>
              <a:defRPr sz="16000">
                <a:solidFill>
                  <a:schemeClr val="lt1"/>
                </a:solidFill>
              </a:defRPr>
            </a:lvl3pPr>
            <a:lvl4pPr lvl="3" algn="r" rtl="0">
              <a:spcBef>
                <a:spcPts val="0"/>
              </a:spcBef>
              <a:spcAft>
                <a:spcPts val="0"/>
              </a:spcAft>
              <a:buClr>
                <a:schemeClr val="lt1"/>
              </a:buClr>
              <a:buSzPts val="12000"/>
              <a:buNone/>
              <a:defRPr sz="16000">
                <a:solidFill>
                  <a:schemeClr val="lt1"/>
                </a:solidFill>
              </a:defRPr>
            </a:lvl4pPr>
            <a:lvl5pPr lvl="4" algn="r" rtl="0">
              <a:spcBef>
                <a:spcPts val="0"/>
              </a:spcBef>
              <a:spcAft>
                <a:spcPts val="0"/>
              </a:spcAft>
              <a:buClr>
                <a:schemeClr val="lt1"/>
              </a:buClr>
              <a:buSzPts val="12000"/>
              <a:buNone/>
              <a:defRPr sz="16000">
                <a:solidFill>
                  <a:schemeClr val="lt1"/>
                </a:solidFill>
              </a:defRPr>
            </a:lvl5pPr>
            <a:lvl6pPr lvl="5" algn="r" rtl="0">
              <a:spcBef>
                <a:spcPts val="0"/>
              </a:spcBef>
              <a:spcAft>
                <a:spcPts val="0"/>
              </a:spcAft>
              <a:buClr>
                <a:schemeClr val="lt1"/>
              </a:buClr>
              <a:buSzPts val="12000"/>
              <a:buNone/>
              <a:defRPr sz="16000">
                <a:solidFill>
                  <a:schemeClr val="lt1"/>
                </a:solidFill>
              </a:defRPr>
            </a:lvl6pPr>
            <a:lvl7pPr lvl="6" algn="r" rtl="0">
              <a:spcBef>
                <a:spcPts val="0"/>
              </a:spcBef>
              <a:spcAft>
                <a:spcPts val="0"/>
              </a:spcAft>
              <a:buClr>
                <a:schemeClr val="lt1"/>
              </a:buClr>
              <a:buSzPts val="12000"/>
              <a:buNone/>
              <a:defRPr sz="16000">
                <a:solidFill>
                  <a:schemeClr val="lt1"/>
                </a:solidFill>
              </a:defRPr>
            </a:lvl7pPr>
            <a:lvl8pPr lvl="7" algn="r" rtl="0">
              <a:spcBef>
                <a:spcPts val="0"/>
              </a:spcBef>
              <a:spcAft>
                <a:spcPts val="0"/>
              </a:spcAft>
              <a:buClr>
                <a:schemeClr val="lt1"/>
              </a:buClr>
              <a:buSzPts val="12000"/>
              <a:buNone/>
              <a:defRPr sz="16000">
                <a:solidFill>
                  <a:schemeClr val="lt1"/>
                </a:solidFill>
              </a:defRPr>
            </a:lvl8pPr>
            <a:lvl9pPr lvl="8" algn="r" rtl="0">
              <a:spcBef>
                <a:spcPts val="0"/>
              </a:spcBef>
              <a:spcAft>
                <a:spcPts val="0"/>
              </a:spcAft>
              <a:buClr>
                <a:schemeClr val="lt1"/>
              </a:buClr>
              <a:buSzPts val="12000"/>
              <a:buNone/>
              <a:defRPr sz="16000">
                <a:solidFill>
                  <a:schemeClr val="lt1"/>
                </a:solidFill>
              </a:defRPr>
            </a:lvl9pPr>
          </a:lstStyle>
          <a:p>
            <a:r>
              <a:t>xx%</a:t>
            </a:r>
          </a:p>
        </p:txBody>
      </p:sp>
    </p:spTree>
    <p:extLst>
      <p:ext uri="{BB962C8B-B14F-4D97-AF65-F5344CB8AC3E}">
        <p14:creationId xmlns:p14="http://schemas.microsoft.com/office/powerpoint/2010/main" val="25841166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hree columns 2">
  <p:cSld name="Three columns 2">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rot="-5400000">
            <a:off x="-1322733" y="2987767"/>
            <a:ext cx="5418400" cy="8712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81" name="Google Shape;81;p17"/>
          <p:cNvSpPr txBox="1">
            <a:spLocks noGrp="1"/>
          </p:cNvSpPr>
          <p:nvPr>
            <p:ph type="subTitle" idx="1"/>
          </p:nvPr>
        </p:nvSpPr>
        <p:spPr>
          <a:xfrm>
            <a:off x="2668635" y="1703267"/>
            <a:ext cx="19940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82" name="Google Shape;82;p17"/>
          <p:cNvSpPr txBox="1">
            <a:spLocks noGrp="1"/>
          </p:cNvSpPr>
          <p:nvPr>
            <p:ph type="body" idx="2"/>
          </p:nvPr>
        </p:nvSpPr>
        <p:spPr>
          <a:xfrm>
            <a:off x="2637819" y="3000933"/>
            <a:ext cx="2155600" cy="11020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83" name="Google Shape;83;p17"/>
          <p:cNvSpPr txBox="1">
            <a:spLocks noGrp="1"/>
          </p:cNvSpPr>
          <p:nvPr>
            <p:ph type="subTitle" idx="3"/>
          </p:nvPr>
        </p:nvSpPr>
        <p:spPr>
          <a:xfrm>
            <a:off x="5795068" y="1702667"/>
            <a:ext cx="19940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84" name="Google Shape;84;p17"/>
          <p:cNvSpPr txBox="1">
            <a:spLocks noGrp="1"/>
          </p:cNvSpPr>
          <p:nvPr>
            <p:ph type="body" idx="4"/>
          </p:nvPr>
        </p:nvSpPr>
        <p:spPr>
          <a:xfrm>
            <a:off x="5777501" y="3003333"/>
            <a:ext cx="2158000" cy="1097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85" name="Google Shape;85;p17"/>
          <p:cNvSpPr txBox="1">
            <a:spLocks noGrp="1"/>
          </p:cNvSpPr>
          <p:nvPr>
            <p:ph type="subTitle" idx="5"/>
          </p:nvPr>
        </p:nvSpPr>
        <p:spPr>
          <a:xfrm>
            <a:off x="8921501" y="1703267"/>
            <a:ext cx="19940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86" name="Google Shape;86;p17"/>
          <p:cNvSpPr txBox="1">
            <a:spLocks noGrp="1"/>
          </p:cNvSpPr>
          <p:nvPr>
            <p:ph type="body" idx="6"/>
          </p:nvPr>
        </p:nvSpPr>
        <p:spPr>
          <a:xfrm>
            <a:off x="8919601" y="3003333"/>
            <a:ext cx="2158000" cy="1097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2663008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rot="-5400000">
            <a:off x="-1438233" y="3105767"/>
            <a:ext cx="5416000" cy="637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21" name="Google Shape;21;p5"/>
          <p:cNvSpPr txBox="1">
            <a:spLocks noGrp="1"/>
          </p:cNvSpPr>
          <p:nvPr>
            <p:ph type="body" idx="1"/>
          </p:nvPr>
        </p:nvSpPr>
        <p:spPr>
          <a:xfrm>
            <a:off x="2741983" y="1654133"/>
            <a:ext cx="3134400" cy="31956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pPr lvl="0"/>
            <a:r>
              <a:rPr lang="en-US"/>
              <a:t>Click to edit Master text styles</a:t>
            </a:r>
          </a:p>
        </p:txBody>
      </p:sp>
      <p:sp>
        <p:nvSpPr>
          <p:cNvPr id="22" name="Google Shape;22;p5"/>
          <p:cNvSpPr txBox="1">
            <a:spLocks noGrp="1"/>
          </p:cNvSpPr>
          <p:nvPr>
            <p:ph type="body" idx="2"/>
          </p:nvPr>
        </p:nvSpPr>
        <p:spPr>
          <a:xfrm>
            <a:off x="7870849" y="1654221"/>
            <a:ext cx="3134400" cy="31956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pPr lvl="0"/>
            <a:r>
              <a:rPr lang="en-US"/>
              <a:t>Click to edit Master text styles</a:t>
            </a:r>
          </a:p>
        </p:txBody>
      </p:sp>
      <p:sp>
        <p:nvSpPr>
          <p:cNvPr id="23" name="Google Shape;23;p5"/>
          <p:cNvSpPr txBox="1">
            <a:spLocks noGrp="1"/>
          </p:cNvSpPr>
          <p:nvPr>
            <p:ph type="subTitle" idx="3"/>
          </p:nvPr>
        </p:nvSpPr>
        <p:spPr>
          <a:xfrm>
            <a:off x="2536583" y="4906400"/>
            <a:ext cx="3545200" cy="51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Orbitron"/>
              <a:buNone/>
              <a:defRPr sz="2400" b="1">
                <a:solidFill>
                  <a:schemeClr val="lt1"/>
                </a:solidFill>
                <a:latin typeface="Orbitron"/>
                <a:ea typeface="Orbitron"/>
                <a:cs typeface="Orbitron"/>
                <a:sym typeface="Orbitron"/>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24" name="Google Shape;24;p5"/>
          <p:cNvSpPr txBox="1">
            <a:spLocks noGrp="1"/>
          </p:cNvSpPr>
          <p:nvPr>
            <p:ph type="subTitle" idx="4"/>
          </p:nvPr>
        </p:nvSpPr>
        <p:spPr>
          <a:xfrm>
            <a:off x="7665453" y="4906400"/>
            <a:ext cx="3523600" cy="51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Orbitron"/>
              <a:buNone/>
              <a:defRPr sz="2400" b="1">
                <a:solidFill>
                  <a:schemeClr val="lt1"/>
                </a:solidFill>
                <a:latin typeface="Orbitron"/>
                <a:ea typeface="Orbitron"/>
                <a:cs typeface="Orbitron"/>
                <a:sym typeface="Orbitron"/>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8441249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ix column">
  <p:cSld name="Six column">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rot="-5400000">
            <a:off x="-1311833" y="2984167"/>
            <a:ext cx="5411200" cy="885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89" name="Google Shape;89;p18"/>
          <p:cNvSpPr txBox="1">
            <a:spLocks noGrp="1"/>
          </p:cNvSpPr>
          <p:nvPr>
            <p:ph type="subTitle" idx="1"/>
          </p:nvPr>
        </p:nvSpPr>
        <p:spPr>
          <a:xfrm>
            <a:off x="2060705" y="2161100"/>
            <a:ext cx="26200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90" name="Google Shape;90;p18"/>
          <p:cNvSpPr txBox="1">
            <a:spLocks noGrp="1"/>
          </p:cNvSpPr>
          <p:nvPr>
            <p:ph type="body" idx="2"/>
          </p:nvPr>
        </p:nvSpPr>
        <p:spPr>
          <a:xfrm>
            <a:off x="2060705" y="2551851"/>
            <a:ext cx="26200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91" name="Google Shape;91;p18"/>
          <p:cNvSpPr txBox="1">
            <a:spLocks noGrp="1"/>
          </p:cNvSpPr>
          <p:nvPr>
            <p:ph type="subTitle" idx="3"/>
          </p:nvPr>
        </p:nvSpPr>
        <p:spPr>
          <a:xfrm>
            <a:off x="5340932" y="2157984"/>
            <a:ext cx="26200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92" name="Google Shape;92;p18"/>
          <p:cNvSpPr txBox="1">
            <a:spLocks noGrp="1"/>
          </p:cNvSpPr>
          <p:nvPr>
            <p:ph type="body" idx="4"/>
          </p:nvPr>
        </p:nvSpPr>
        <p:spPr>
          <a:xfrm>
            <a:off x="5340932" y="2548128"/>
            <a:ext cx="26200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93" name="Google Shape;93;p18"/>
          <p:cNvSpPr txBox="1">
            <a:spLocks noGrp="1"/>
          </p:cNvSpPr>
          <p:nvPr>
            <p:ph type="subTitle" idx="5"/>
          </p:nvPr>
        </p:nvSpPr>
        <p:spPr>
          <a:xfrm>
            <a:off x="8620976" y="2157984"/>
            <a:ext cx="26200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94" name="Google Shape;94;p18"/>
          <p:cNvSpPr txBox="1">
            <a:spLocks noGrp="1"/>
          </p:cNvSpPr>
          <p:nvPr>
            <p:ph type="body" idx="6"/>
          </p:nvPr>
        </p:nvSpPr>
        <p:spPr>
          <a:xfrm>
            <a:off x="8620976" y="2548128"/>
            <a:ext cx="26200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95" name="Google Shape;95;p18"/>
          <p:cNvSpPr txBox="1">
            <a:spLocks noGrp="1"/>
          </p:cNvSpPr>
          <p:nvPr>
            <p:ph type="subTitle" idx="7"/>
          </p:nvPr>
        </p:nvSpPr>
        <p:spPr>
          <a:xfrm>
            <a:off x="2060705" y="4853617"/>
            <a:ext cx="26200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96" name="Google Shape;96;p18"/>
          <p:cNvSpPr txBox="1">
            <a:spLocks noGrp="1"/>
          </p:cNvSpPr>
          <p:nvPr>
            <p:ph type="body" idx="8"/>
          </p:nvPr>
        </p:nvSpPr>
        <p:spPr>
          <a:xfrm>
            <a:off x="2060705" y="5253704"/>
            <a:ext cx="26200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97" name="Google Shape;97;p18"/>
          <p:cNvSpPr txBox="1">
            <a:spLocks noGrp="1"/>
          </p:cNvSpPr>
          <p:nvPr>
            <p:ph type="subTitle" idx="9"/>
          </p:nvPr>
        </p:nvSpPr>
        <p:spPr>
          <a:xfrm>
            <a:off x="5340932" y="4853617"/>
            <a:ext cx="26200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98" name="Google Shape;98;p18"/>
          <p:cNvSpPr txBox="1">
            <a:spLocks noGrp="1"/>
          </p:cNvSpPr>
          <p:nvPr>
            <p:ph type="body" idx="13"/>
          </p:nvPr>
        </p:nvSpPr>
        <p:spPr>
          <a:xfrm>
            <a:off x="5340932" y="5253704"/>
            <a:ext cx="26200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99" name="Google Shape;99;p18"/>
          <p:cNvSpPr txBox="1">
            <a:spLocks noGrp="1"/>
          </p:cNvSpPr>
          <p:nvPr>
            <p:ph type="subTitle" idx="14"/>
          </p:nvPr>
        </p:nvSpPr>
        <p:spPr>
          <a:xfrm>
            <a:off x="8620976" y="4852416"/>
            <a:ext cx="26200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00" name="Google Shape;100;p18"/>
          <p:cNvSpPr txBox="1">
            <a:spLocks noGrp="1"/>
          </p:cNvSpPr>
          <p:nvPr>
            <p:ph type="body" idx="15"/>
          </p:nvPr>
        </p:nvSpPr>
        <p:spPr>
          <a:xfrm>
            <a:off x="8620976" y="5250189"/>
            <a:ext cx="26200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23451693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Four columns">
  <p:cSld name="Four columns">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xfrm rot="-5400000">
            <a:off x="-1439833" y="3104167"/>
            <a:ext cx="5419200" cy="637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103" name="Google Shape;103;p19"/>
          <p:cNvSpPr txBox="1">
            <a:spLocks noGrp="1"/>
          </p:cNvSpPr>
          <p:nvPr>
            <p:ph type="subTitle" idx="1"/>
          </p:nvPr>
        </p:nvSpPr>
        <p:spPr>
          <a:xfrm>
            <a:off x="4796511" y="809500"/>
            <a:ext cx="30648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04" name="Google Shape;104;p19"/>
          <p:cNvSpPr txBox="1">
            <a:spLocks noGrp="1"/>
          </p:cNvSpPr>
          <p:nvPr>
            <p:ph type="body" idx="2"/>
          </p:nvPr>
        </p:nvSpPr>
        <p:spPr>
          <a:xfrm>
            <a:off x="4796031" y="1199677"/>
            <a:ext cx="30648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05" name="Google Shape;105;p19"/>
          <p:cNvSpPr txBox="1">
            <a:spLocks noGrp="1"/>
          </p:cNvSpPr>
          <p:nvPr>
            <p:ph type="subTitle" idx="3"/>
          </p:nvPr>
        </p:nvSpPr>
        <p:spPr>
          <a:xfrm>
            <a:off x="3513813" y="2194967"/>
            <a:ext cx="30648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06" name="Google Shape;106;p19"/>
          <p:cNvSpPr txBox="1">
            <a:spLocks noGrp="1"/>
          </p:cNvSpPr>
          <p:nvPr>
            <p:ph type="body" idx="4"/>
          </p:nvPr>
        </p:nvSpPr>
        <p:spPr>
          <a:xfrm>
            <a:off x="3513333" y="2585144"/>
            <a:ext cx="30648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07" name="Google Shape;107;p19"/>
          <p:cNvSpPr txBox="1">
            <a:spLocks noGrp="1"/>
          </p:cNvSpPr>
          <p:nvPr>
            <p:ph type="subTitle" idx="5"/>
          </p:nvPr>
        </p:nvSpPr>
        <p:spPr>
          <a:xfrm>
            <a:off x="3514056" y="3580433"/>
            <a:ext cx="30648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08" name="Google Shape;108;p19"/>
          <p:cNvSpPr txBox="1">
            <a:spLocks noGrp="1"/>
          </p:cNvSpPr>
          <p:nvPr>
            <p:ph type="body" idx="6"/>
          </p:nvPr>
        </p:nvSpPr>
        <p:spPr>
          <a:xfrm>
            <a:off x="3513575" y="3970611"/>
            <a:ext cx="30648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09" name="Google Shape;109;p19"/>
          <p:cNvSpPr txBox="1">
            <a:spLocks noGrp="1"/>
          </p:cNvSpPr>
          <p:nvPr>
            <p:ph type="subTitle" idx="7"/>
          </p:nvPr>
        </p:nvSpPr>
        <p:spPr>
          <a:xfrm>
            <a:off x="4796269" y="4965900"/>
            <a:ext cx="30648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10" name="Google Shape;110;p19"/>
          <p:cNvSpPr txBox="1">
            <a:spLocks noGrp="1"/>
          </p:cNvSpPr>
          <p:nvPr>
            <p:ph type="body" idx="8"/>
          </p:nvPr>
        </p:nvSpPr>
        <p:spPr>
          <a:xfrm>
            <a:off x="4795788" y="5356077"/>
            <a:ext cx="30648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6262686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hree columns 3">
  <p:cSld name="Three columns 3">
    <p:bg>
      <p:bgPr>
        <a:blipFill>
          <a:blip r:embed="rId2">
            <a:alphaModFix/>
          </a:blip>
          <a:stretch>
            <a:fillRect/>
          </a:stretch>
        </a:blipFill>
        <a:effectLst/>
      </p:bgPr>
    </p:bg>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xfrm rot="-5400000">
            <a:off x="-1445333" y="3098767"/>
            <a:ext cx="5430000" cy="637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113" name="Google Shape;113;p20"/>
          <p:cNvSpPr txBox="1">
            <a:spLocks noGrp="1"/>
          </p:cNvSpPr>
          <p:nvPr>
            <p:ph type="subTitle" idx="1"/>
          </p:nvPr>
        </p:nvSpPr>
        <p:spPr>
          <a:xfrm>
            <a:off x="2510089" y="3236967"/>
            <a:ext cx="2620000" cy="55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14" name="Google Shape;114;p20"/>
          <p:cNvSpPr txBox="1">
            <a:spLocks noGrp="1"/>
          </p:cNvSpPr>
          <p:nvPr>
            <p:ph type="body" idx="2"/>
          </p:nvPr>
        </p:nvSpPr>
        <p:spPr>
          <a:xfrm>
            <a:off x="2600889" y="4011117"/>
            <a:ext cx="2438400" cy="1107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15" name="Google Shape;115;p20"/>
          <p:cNvSpPr txBox="1">
            <a:spLocks noGrp="1"/>
          </p:cNvSpPr>
          <p:nvPr>
            <p:ph type="subTitle" idx="3"/>
          </p:nvPr>
        </p:nvSpPr>
        <p:spPr>
          <a:xfrm>
            <a:off x="5534089" y="3264405"/>
            <a:ext cx="2620000" cy="55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16" name="Google Shape;116;p20"/>
          <p:cNvSpPr txBox="1">
            <a:spLocks noGrp="1"/>
          </p:cNvSpPr>
          <p:nvPr>
            <p:ph type="body" idx="4"/>
          </p:nvPr>
        </p:nvSpPr>
        <p:spPr>
          <a:xfrm>
            <a:off x="5624889" y="4032517"/>
            <a:ext cx="2438400" cy="10644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17" name="Google Shape;117;p20"/>
          <p:cNvSpPr txBox="1">
            <a:spLocks noGrp="1"/>
          </p:cNvSpPr>
          <p:nvPr>
            <p:ph type="subTitle" idx="5"/>
          </p:nvPr>
        </p:nvSpPr>
        <p:spPr>
          <a:xfrm>
            <a:off x="8588889" y="3258585"/>
            <a:ext cx="2620000" cy="55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18" name="Google Shape;118;p20"/>
          <p:cNvSpPr txBox="1">
            <a:spLocks noGrp="1"/>
          </p:cNvSpPr>
          <p:nvPr>
            <p:ph type="body" idx="6"/>
          </p:nvPr>
        </p:nvSpPr>
        <p:spPr>
          <a:xfrm>
            <a:off x="8679689" y="4032517"/>
            <a:ext cx="2438400" cy="10644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19" name="Google Shape;119;p20"/>
          <p:cNvSpPr txBox="1">
            <a:spLocks noGrp="1"/>
          </p:cNvSpPr>
          <p:nvPr>
            <p:ph type="title" idx="7" hasCustomPrompt="1"/>
          </p:nvPr>
        </p:nvSpPr>
        <p:spPr>
          <a:xfrm>
            <a:off x="8649100" y="2667500"/>
            <a:ext cx="2488000" cy="634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800"/>
              <a:buNone/>
              <a:defRPr>
                <a:solidFill>
                  <a:schemeClr val="lt1"/>
                </a:solidFill>
              </a:defRPr>
            </a:lvl1pPr>
            <a:lvl2pPr lvl="1" algn="r" rtl="0">
              <a:spcBef>
                <a:spcPts val="0"/>
              </a:spcBef>
              <a:spcAft>
                <a:spcPts val="0"/>
              </a:spcAft>
              <a:buClr>
                <a:schemeClr val="lt1"/>
              </a:buClr>
              <a:buSzPts val="12000"/>
              <a:buNone/>
              <a:defRPr sz="16000">
                <a:solidFill>
                  <a:schemeClr val="lt1"/>
                </a:solidFill>
              </a:defRPr>
            </a:lvl2pPr>
            <a:lvl3pPr lvl="2" algn="r" rtl="0">
              <a:spcBef>
                <a:spcPts val="0"/>
              </a:spcBef>
              <a:spcAft>
                <a:spcPts val="0"/>
              </a:spcAft>
              <a:buClr>
                <a:schemeClr val="lt1"/>
              </a:buClr>
              <a:buSzPts val="12000"/>
              <a:buNone/>
              <a:defRPr sz="16000">
                <a:solidFill>
                  <a:schemeClr val="lt1"/>
                </a:solidFill>
              </a:defRPr>
            </a:lvl3pPr>
            <a:lvl4pPr lvl="3" algn="r" rtl="0">
              <a:spcBef>
                <a:spcPts val="0"/>
              </a:spcBef>
              <a:spcAft>
                <a:spcPts val="0"/>
              </a:spcAft>
              <a:buClr>
                <a:schemeClr val="lt1"/>
              </a:buClr>
              <a:buSzPts val="12000"/>
              <a:buNone/>
              <a:defRPr sz="16000">
                <a:solidFill>
                  <a:schemeClr val="lt1"/>
                </a:solidFill>
              </a:defRPr>
            </a:lvl4pPr>
            <a:lvl5pPr lvl="4" algn="r" rtl="0">
              <a:spcBef>
                <a:spcPts val="0"/>
              </a:spcBef>
              <a:spcAft>
                <a:spcPts val="0"/>
              </a:spcAft>
              <a:buClr>
                <a:schemeClr val="lt1"/>
              </a:buClr>
              <a:buSzPts val="12000"/>
              <a:buNone/>
              <a:defRPr sz="16000">
                <a:solidFill>
                  <a:schemeClr val="lt1"/>
                </a:solidFill>
              </a:defRPr>
            </a:lvl5pPr>
            <a:lvl6pPr lvl="5" algn="r" rtl="0">
              <a:spcBef>
                <a:spcPts val="0"/>
              </a:spcBef>
              <a:spcAft>
                <a:spcPts val="0"/>
              </a:spcAft>
              <a:buClr>
                <a:schemeClr val="lt1"/>
              </a:buClr>
              <a:buSzPts val="12000"/>
              <a:buNone/>
              <a:defRPr sz="16000">
                <a:solidFill>
                  <a:schemeClr val="lt1"/>
                </a:solidFill>
              </a:defRPr>
            </a:lvl6pPr>
            <a:lvl7pPr lvl="6" algn="r" rtl="0">
              <a:spcBef>
                <a:spcPts val="0"/>
              </a:spcBef>
              <a:spcAft>
                <a:spcPts val="0"/>
              </a:spcAft>
              <a:buClr>
                <a:schemeClr val="lt1"/>
              </a:buClr>
              <a:buSzPts val="12000"/>
              <a:buNone/>
              <a:defRPr sz="16000">
                <a:solidFill>
                  <a:schemeClr val="lt1"/>
                </a:solidFill>
              </a:defRPr>
            </a:lvl7pPr>
            <a:lvl8pPr lvl="7" algn="r" rtl="0">
              <a:spcBef>
                <a:spcPts val="0"/>
              </a:spcBef>
              <a:spcAft>
                <a:spcPts val="0"/>
              </a:spcAft>
              <a:buClr>
                <a:schemeClr val="lt1"/>
              </a:buClr>
              <a:buSzPts val="12000"/>
              <a:buNone/>
              <a:defRPr sz="16000">
                <a:solidFill>
                  <a:schemeClr val="lt1"/>
                </a:solidFill>
              </a:defRPr>
            </a:lvl8pPr>
            <a:lvl9pPr lvl="8" algn="r" rtl="0">
              <a:spcBef>
                <a:spcPts val="0"/>
              </a:spcBef>
              <a:spcAft>
                <a:spcPts val="0"/>
              </a:spcAft>
              <a:buClr>
                <a:schemeClr val="lt1"/>
              </a:buClr>
              <a:buSzPts val="12000"/>
              <a:buNone/>
              <a:defRPr sz="16000">
                <a:solidFill>
                  <a:schemeClr val="lt1"/>
                </a:solidFill>
              </a:defRPr>
            </a:lvl9pPr>
          </a:lstStyle>
          <a:p>
            <a:r>
              <a:t>xx%</a:t>
            </a:r>
          </a:p>
        </p:txBody>
      </p:sp>
      <p:sp>
        <p:nvSpPr>
          <p:cNvPr id="120" name="Google Shape;120;p20"/>
          <p:cNvSpPr txBox="1">
            <a:spLocks noGrp="1"/>
          </p:cNvSpPr>
          <p:nvPr>
            <p:ph type="title" idx="8" hasCustomPrompt="1"/>
          </p:nvPr>
        </p:nvSpPr>
        <p:spPr>
          <a:xfrm>
            <a:off x="5600133" y="2667500"/>
            <a:ext cx="2488000" cy="634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800"/>
              <a:buNone/>
              <a:defRPr>
                <a:solidFill>
                  <a:schemeClr val="lt1"/>
                </a:solidFill>
              </a:defRPr>
            </a:lvl1pPr>
            <a:lvl2pPr lvl="1" algn="r" rtl="0">
              <a:spcBef>
                <a:spcPts val="0"/>
              </a:spcBef>
              <a:spcAft>
                <a:spcPts val="0"/>
              </a:spcAft>
              <a:buClr>
                <a:schemeClr val="lt1"/>
              </a:buClr>
              <a:buSzPts val="12000"/>
              <a:buNone/>
              <a:defRPr sz="16000">
                <a:solidFill>
                  <a:schemeClr val="lt1"/>
                </a:solidFill>
              </a:defRPr>
            </a:lvl2pPr>
            <a:lvl3pPr lvl="2" algn="r" rtl="0">
              <a:spcBef>
                <a:spcPts val="0"/>
              </a:spcBef>
              <a:spcAft>
                <a:spcPts val="0"/>
              </a:spcAft>
              <a:buClr>
                <a:schemeClr val="lt1"/>
              </a:buClr>
              <a:buSzPts val="12000"/>
              <a:buNone/>
              <a:defRPr sz="16000">
                <a:solidFill>
                  <a:schemeClr val="lt1"/>
                </a:solidFill>
              </a:defRPr>
            </a:lvl3pPr>
            <a:lvl4pPr lvl="3" algn="r" rtl="0">
              <a:spcBef>
                <a:spcPts val="0"/>
              </a:spcBef>
              <a:spcAft>
                <a:spcPts val="0"/>
              </a:spcAft>
              <a:buClr>
                <a:schemeClr val="lt1"/>
              </a:buClr>
              <a:buSzPts val="12000"/>
              <a:buNone/>
              <a:defRPr sz="16000">
                <a:solidFill>
                  <a:schemeClr val="lt1"/>
                </a:solidFill>
              </a:defRPr>
            </a:lvl4pPr>
            <a:lvl5pPr lvl="4" algn="r" rtl="0">
              <a:spcBef>
                <a:spcPts val="0"/>
              </a:spcBef>
              <a:spcAft>
                <a:spcPts val="0"/>
              </a:spcAft>
              <a:buClr>
                <a:schemeClr val="lt1"/>
              </a:buClr>
              <a:buSzPts val="12000"/>
              <a:buNone/>
              <a:defRPr sz="16000">
                <a:solidFill>
                  <a:schemeClr val="lt1"/>
                </a:solidFill>
              </a:defRPr>
            </a:lvl5pPr>
            <a:lvl6pPr lvl="5" algn="r" rtl="0">
              <a:spcBef>
                <a:spcPts val="0"/>
              </a:spcBef>
              <a:spcAft>
                <a:spcPts val="0"/>
              </a:spcAft>
              <a:buClr>
                <a:schemeClr val="lt1"/>
              </a:buClr>
              <a:buSzPts val="12000"/>
              <a:buNone/>
              <a:defRPr sz="16000">
                <a:solidFill>
                  <a:schemeClr val="lt1"/>
                </a:solidFill>
              </a:defRPr>
            </a:lvl6pPr>
            <a:lvl7pPr lvl="6" algn="r" rtl="0">
              <a:spcBef>
                <a:spcPts val="0"/>
              </a:spcBef>
              <a:spcAft>
                <a:spcPts val="0"/>
              </a:spcAft>
              <a:buClr>
                <a:schemeClr val="lt1"/>
              </a:buClr>
              <a:buSzPts val="12000"/>
              <a:buNone/>
              <a:defRPr sz="16000">
                <a:solidFill>
                  <a:schemeClr val="lt1"/>
                </a:solidFill>
              </a:defRPr>
            </a:lvl7pPr>
            <a:lvl8pPr lvl="7" algn="r" rtl="0">
              <a:spcBef>
                <a:spcPts val="0"/>
              </a:spcBef>
              <a:spcAft>
                <a:spcPts val="0"/>
              </a:spcAft>
              <a:buClr>
                <a:schemeClr val="lt1"/>
              </a:buClr>
              <a:buSzPts val="12000"/>
              <a:buNone/>
              <a:defRPr sz="16000">
                <a:solidFill>
                  <a:schemeClr val="lt1"/>
                </a:solidFill>
              </a:defRPr>
            </a:lvl8pPr>
            <a:lvl9pPr lvl="8" algn="r" rtl="0">
              <a:spcBef>
                <a:spcPts val="0"/>
              </a:spcBef>
              <a:spcAft>
                <a:spcPts val="0"/>
              </a:spcAft>
              <a:buClr>
                <a:schemeClr val="lt1"/>
              </a:buClr>
              <a:buSzPts val="12000"/>
              <a:buNone/>
              <a:defRPr sz="16000">
                <a:solidFill>
                  <a:schemeClr val="lt1"/>
                </a:solidFill>
              </a:defRPr>
            </a:lvl9pPr>
          </a:lstStyle>
          <a:p>
            <a:r>
              <a:t>xx%</a:t>
            </a:r>
          </a:p>
        </p:txBody>
      </p:sp>
      <p:sp>
        <p:nvSpPr>
          <p:cNvPr id="121" name="Google Shape;121;p20"/>
          <p:cNvSpPr txBox="1">
            <a:spLocks noGrp="1"/>
          </p:cNvSpPr>
          <p:nvPr>
            <p:ph type="title" idx="9" hasCustomPrompt="1"/>
          </p:nvPr>
        </p:nvSpPr>
        <p:spPr>
          <a:xfrm>
            <a:off x="2551100" y="2667500"/>
            <a:ext cx="2488000" cy="634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800"/>
              <a:buNone/>
              <a:defRPr>
                <a:solidFill>
                  <a:schemeClr val="lt1"/>
                </a:solidFill>
              </a:defRPr>
            </a:lvl1pPr>
            <a:lvl2pPr lvl="1" algn="r" rtl="0">
              <a:spcBef>
                <a:spcPts val="0"/>
              </a:spcBef>
              <a:spcAft>
                <a:spcPts val="0"/>
              </a:spcAft>
              <a:buClr>
                <a:schemeClr val="lt1"/>
              </a:buClr>
              <a:buSzPts val="12000"/>
              <a:buNone/>
              <a:defRPr sz="16000">
                <a:solidFill>
                  <a:schemeClr val="lt1"/>
                </a:solidFill>
              </a:defRPr>
            </a:lvl2pPr>
            <a:lvl3pPr lvl="2" algn="r" rtl="0">
              <a:spcBef>
                <a:spcPts val="0"/>
              </a:spcBef>
              <a:spcAft>
                <a:spcPts val="0"/>
              </a:spcAft>
              <a:buClr>
                <a:schemeClr val="lt1"/>
              </a:buClr>
              <a:buSzPts val="12000"/>
              <a:buNone/>
              <a:defRPr sz="16000">
                <a:solidFill>
                  <a:schemeClr val="lt1"/>
                </a:solidFill>
              </a:defRPr>
            </a:lvl3pPr>
            <a:lvl4pPr lvl="3" algn="r" rtl="0">
              <a:spcBef>
                <a:spcPts val="0"/>
              </a:spcBef>
              <a:spcAft>
                <a:spcPts val="0"/>
              </a:spcAft>
              <a:buClr>
                <a:schemeClr val="lt1"/>
              </a:buClr>
              <a:buSzPts val="12000"/>
              <a:buNone/>
              <a:defRPr sz="16000">
                <a:solidFill>
                  <a:schemeClr val="lt1"/>
                </a:solidFill>
              </a:defRPr>
            </a:lvl4pPr>
            <a:lvl5pPr lvl="4" algn="r" rtl="0">
              <a:spcBef>
                <a:spcPts val="0"/>
              </a:spcBef>
              <a:spcAft>
                <a:spcPts val="0"/>
              </a:spcAft>
              <a:buClr>
                <a:schemeClr val="lt1"/>
              </a:buClr>
              <a:buSzPts val="12000"/>
              <a:buNone/>
              <a:defRPr sz="16000">
                <a:solidFill>
                  <a:schemeClr val="lt1"/>
                </a:solidFill>
              </a:defRPr>
            </a:lvl5pPr>
            <a:lvl6pPr lvl="5" algn="r" rtl="0">
              <a:spcBef>
                <a:spcPts val="0"/>
              </a:spcBef>
              <a:spcAft>
                <a:spcPts val="0"/>
              </a:spcAft>
              <a:buClr>
                <a:schemeClr val="lt1"/>
              </a:buClr>
              <a:buSzPts val="12000"/>
              <a:buNone/>
              <a:defRPr sz="16000">
                <a:solidFill>
                  <a:schemeClr val="lt1"/>
                </a:solidFill>
              </a:defRPr>
            </a:lvl6pPr>
            <a:lvl7pPr lvl="6" algn="r" rtl="0">
              <a:spcBef>
                <a:spcPts val="0"/>
              </a:spcBef>
              <a:spcAft>
                <a:spcPts val="0"/>
              </a:spcAft>
              <a:buClr>
                <a:schemeClr val="lt1"/>
              </a:buClr>
              <a:buSzPts val="12000"/>
              <a:buNone/>
              <a:defRPr sz="16000">
                <a:solidFill>
                  <a:schemeClr val="lt1"/>
                </a:solidFill>
              </a:defRPr>
            </a:lvl7pPr>
            <a:lvl8pPr lvl="7" algn="r" rtl="0">
              <a:spcBef>
                <a:spcPts val="0"/>
              </a:spcBef>
              <a:spcAft>
                <a:spcPts val="0"/>
              </a:spcAft>
              <a:buClr>
                <a:schemeClr val="lt1"/>
              </a:buClr>
              <a:buSzPts val="12000"/>
              <a:buNone/>
              <a:defRPr sz="16000">
                <a:solidFill>
                  <a:schemeClr val="lt1"/>
                </a:solidFill>
              </a:defRPr>
            </a:lvl8pPr>
            <a:lvl9pPr lvl="8" algn="r" rtl="0">
              <a:spcBef>
                <a:spcPts val="0"/>
              </a:spcBef>
              <a:spcAft>
                <a:spcPts val="0"/>
              </a:spcAft>
              <a:buClr>
                <a:schemeClr val="lt1"/>
              </a:buClr>
              <a:buSzPts val="12000"/>
              <a:buNone/>
              <a:defRPr sz="16000">
                <a:solidFill>
                  <a:schemeClr val="lt1"/>
                </a:solidFill>
              </a:defRPr>
            </a:lvl9pPr>
          </a:lstStyle>
          <a:p>
            <a:r>
              <a:t>xx%</a:t>
            </a:r>
          </a:p>
        </p:txBody>
      </p:sp>
    </p:spTree>
    <p:extLst>
      <p:ext uri="{BB962C8B-B14F-4D97-AF65-F5344CB8AC3E}">
        <p14:creationId xmlns:p14="http://schemas.microsoft.com/office/powerpoint/2010/main" val="13685634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hree columns 4">
  <p:cSld name="Three columns 4">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rot="-5400000">
            <a:off x="-1431033" y="3112967"/>
            <a:ext cx="5401600" cy="637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124" name="Google Shape;124;p21"/>
          <p:cNvSpPr txBox="1">
            <a:spLocks noGrp="1"/>
          </p:cNvSpPr>
          <p:nvPr>
            <p:ph type="subTitle" idx="1"/>
          </p:nvPr>
        </p:nvSpPr>
        <p:spPr>
          <a:xfrm>
            <a:off x="6338748" y="1227333"/>
            <a:ext cx="49020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25" name="Google Shape;125;p21"/>
          <p:cNvSpPr txBox="1">
            <a:spLocks noGrp="1"/>
          </p:cNvSpPr>
          <p:nvPr>
            <p:ph type="body" idx="2"/>
          </p:nvPr>
        </p:nvSpPr>
        <p:spPr>
          <a:xfrm>
            <a:off x="6337967" y="1627421"/>
            <a:ext cx="4902000" cy="1063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26" name="Google Shape;126;p21"/>
          <p:cNvSpPr txBox="1">
            <a:spLocks noGrp="1"/>
          </p:cNvSpPr>
          <p:nvPr>
            <p:ph type="subTitle" idx="3"/>
          </p:nvPr>
        </p:nvSpPr>
        <p:spPr>
          <a:xfrm>
            <a:off x="6339517" y="2718667"/>
            <a:ext cx="49012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27" name="Google Shape;127;p21"/>
          <p:cNvSpPr txBox="1">
            <a:spLocks noGrp="1"/>
          </p:cNvSpPr>
          <p:nvPr>
            <p:ph type="body" idx="4"/>
          </p:nvPr>
        </p:nvSpPr>
        <p:spPr>
          <a:xfrm>
            <a:off x="6338733" y="3118755"/>
            <a:ext cx="4901200" cy="1063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28" name="Google Shape;128;p21"/>
          <p:cNvSpPr txBox="1">
            <a:spLocks noGrp="1"/>
          </p:cNvSpPr>
          <p:nvPr>
            <p:ph type="subTitle" idx="5"/>
          </p:nvPr>
        </p:nvSpPr>
        <p:spPr>
          <a:xfrm>
            <a:off x="6338735" y="4242667"/>
            <a:ext cx="49004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29" name="Google Shape;129;p21"/>
          <p:cNvSpPr txBox="1">
            <a:spLocks noGrp="1"/>
          </p:cNvSpPr>
          <p:nvPr>
            <p:ph type="body" idx="6"/>
          </p:nvPr>
        </p:nvSpPr>
        <p:spPr>
          <a:xfrm>
            <a:off x="6337967" y="4642755"/>
            <a:ext cx="4900400" cy="1063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20333015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wo column 2">
  <p:cSld name="Two column 2">
    <p:bg>
      <p:bgPr>
        <a:blipFill>
          <a:blip r:embed="rId2">
            <a:alphaModFix/>
          </a:blip>
          <a:stretch>
            <a:fillRect/>
          </a:stretch>
        </a:blipFill>
        <a:effectLst/>
      </p:bgPr>
    </p:bg>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rot="-5400000">
            <a:off x="-1445233" y="3098767"/>
            <a:ext cx="5430000" cy="637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132" name="Google Shape;132;p22"/>
          <p:cNvSpPr txBox="1">
            <a:spLocks noGrp="1"/>
          </p:cNvSpPr>
          <p:nvPr>
            <p:ph type="subTitle" idx="1"/>
          </p:nvPr>
        </p:nvSpPr>
        <p:spPr>
          <a:xfrm>
            <a:off x="3005661" y="4153824"/>
            <a:ext cx="32840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33" name="Google Shape;133;p22"/>
          <p:cNvSpPr txBox="1">
            <a:spLocks noGrp="1"/>
          </p:cNvSpPr>
          <p:nvPr>
            <p:ph type="body" idx="2"/>
          </p:nvPr>
        </p:nvSpPr>
        <p:spPr>
          <a:xfrm>
            <a:off x="2904067" y="4568827"/>
            <a:ext cx="3487200" cy="7160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34" name="Google Shape;134;p22"/>
          <p:cNvSpPr txBox="1">
            <a:spLocks noGrp="1"/>
          </p:cNvSpPr>
          <p:nvPr>
            <p:ph type="subTitle" idx="3"/>
          </p:nvPr>
        </p:nvSpPr>
        <p:spPr>
          <a:xfrm>
            <a:off x="6929571" y="4153824"/>
            <a:ext cx="32840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35" name="Google Shape;135;p22"/>
          <p:cNvSpPr txBox="1">
            <a:spLocks noGrp="1"/>
          </p:cNvSpPr>
          <p:nvPr>
            <p:ph type="body" idx="4"/>
          </p:nvPr>
        </p:nvSpPr>
        <p:spPr>
          <a:xfrm>
            <a:off x="6796767" y="4568827"/>
            <a:ext cx="3549600" cy="7160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40926429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36"/>
        <p:cNvGrpSpPr/>
        <p:nvPr/>
      </p:nvGrpSpPr>
      <p:grpSpPr>
        <a:xfrm>
          <a:off x="0" y="0"/>
          <a:ext cx="0" cy="0"/>
          <a:chOff x="0" y="0"/>
          <a:chExt cx="0" cy="0"/>
        </a:xfrm>
      </p:grpSpPr>
      <p:sp>
        <p:nvSpPr>
          <p:cNvPr id="137" name="Google Shape;137;p23"/>
          <p:cNvSpPr txBox="1">
            <a:spLocks noGrp="1"/>
          </p:cNvSpPr>
          <p:nvPr>
            <p:ph type="ctrTitle"/>
          </p:nvPr>
        </p:nvSpPr>
        <p:spPr>
          <a:xfrm>
            <a:off x="2876000" y="3898000"/>
            <a:ext cx="6440000" cy="421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800"/>
              <a:buNone/>
              <a:defRPr sz="1867">
                <a:solidFill>
                  <a:srgbClr val="FFFFFF"/>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rPr lang="en-US"/>
              <a:t>Click to edit Master title style</a:t>
            </a:r>
            <a:endParaRPr/>
          </a:p>
        </p:txBody>
      </p:sp>
      <p:sp>
        <p:nvSpPr>
          <p:cNvPr id="138" name="Google Shape;138;p23"/>
          <p:cNvSpPr txBox="1">
            <a:spLocks noGrp="1"/>
          </p:cNvSpPr>
          <p:nvPr>
            <p:ph type="subTitle" idx="1"/>
          </p:nvPr>
        </p:nvSpPr>
        <p:spPr>
          <a:xfrm>
            <a:off x="2876000" y="2585733"/>
            <a:ext cx="6440000" cy="85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D9D9D9"/>
              </a:buClr>
              <a:buSzPts val="3000"/>
              <a:buNone/>
              <a:defRPr sz="2400">
                <a:solidFill>
                  <a:schemeClr val="lt1"/>
                </a:solidFill>
              </a:defRPr>
            </a:lvl1pPr>
            <a:lvl2pPr lvl="1" algn="ctr" rtl="0">
              <a:lnSpc>
                <a:spcPct val="100000"/>
              </a:lnSpc>
              <a:spcBef>
                <a:spcPts val="0"/>
              </a:spcBef>
              <a:spcAft>
                <a:spcPts val="0"/>
              </a:spcAft>
              <a:buClr>
                <a:srgbClr val="D9D9D9"/>
              </a:buClr>
              <a:buSzPts val="3000"/>
              <a:buNone/>
              <a:defRPr sz="4000">
                <a:solidFill>
                  <a:srgbClr val="D9D9D9"/>
                </a:solidFill>
              </a:defRPr>
            </a:lvl2pPr>
            <a:lvl3pPr lvl="2" algn="ctr" rtl="0">
              <a:lnSpc>
                <a:spcPct val="100000"/>
              </a:lnSpc>
              <a:spcBef>
                <a:spcPts val="0"/>
              </a:spcBef>
              <a:spcAft>
                <a:spcPts val="0"/>
              </a:spcAft>
              <a:buClr>
                <a:srgbClr val="D9D9D9"/>
              </a:buClr>
              <a:buSzPts val="3000"/>
              <a:buNone/>
              <a:defRPr sz="4000">
                <a:solidFill>
                  <a:srgbClr val="D9D9D9"/>
                </a:solidFill>
              </a:defRPr>
            </a:lvl3pPr>
            <a:lvl4pPr lvl="3" algn="ctr" rtl="0">
              <a:lnSpc>
                <a:spcPct val="100000"/>
              </a:lnSpc>
              <a:spcBef>
                <a:spcPts val="0"/>
              </a:spcBef>
              <a:spcAft>
                <a:spcPts val="0"/>
              </a:spcAft>
              <a:buClr>
                <a:srgbClr val="D9D9D9"/>
              </a:buClr>
              <a:buSzPts val="3000"/>
              <a:buNone/>
              <a:defRPr sz="4000">
                <a:solidFill>
                  <a:srgbClr val="D9D9D9"/>
                </a:solidFill>
              </a:defRPr>
            </a:lvl4pPr>
            <a:lvl5pPr lvl="4" algn="ctr" rtl="0">
              <a:lnSpc>
                <a:spcPct val="100000"/>
              </a:lnSpc>
              <a:spcBef>
                <a:spcPts val="0"/>
              </a:spcBef>
              <a:spcAft>
                <a:spcPts val="0"/>
              </a:spcAft>
              <a:buClr>
                <a:srgbClr val="D9D9D9"/>
              </a:buClr>
              <a:buSzPts val="3000"/>
              <a:buNone/>
              <a:defRPr sz="4000">
                <a:solidFill>
                  <a:srgbClr val="D9D9D9"/>
                </a:solidFill>
              </a:defRPr>
            </a:lvl5pPr>
            <a:lvl6pPr lvl="5" algn="ctr" rtl="0">
              <a:lnSpc>
                <a:spcPct val="100000"/>
              </a:lnSpc>
              <a:spcBef>
                <a:spcPts val="0"/>
              </a:spcBef>
              <a:spcAft>
                <a:spcPts val="0"/>
              </a:spcAft>
              <a:buClr>
                <a:srgbClr val="D9D9D9"/>
              </a:buClr>
              <a:buSzPts val="3000"/>
              <a:buNone/>
              <a:defRPr sz="4000">
                <a:solidFill>
                  <a:srgbClr val="D9D9D9"/>
                </a:solidFill>
              </a:defRPr>
            </a:lvl6pPr>
            <a:lvl7pPr lvl="6" algn="ctr" rtl="0">
              <a:lnSpc>
                <a:spcPct val="100000"/>
              </a:lnSpc>
              <a:spcBef>
                <a:spcPts val="0"/>
              </a:spcBef>
              <a:spcAft>
                <a:spcPts val="0"/>
              </a:spcAft>
              <a:buClr>
                <a:srgbClr val="D9D9D9"/>
              </a:buClr>
              <a:buSzPts val="3000"/>
              <a:buNone/>
              <a:defRPr sz="4000">
                <a:solidFill>
                  <a:srgbClr val="D9D9D9"/>
                </a:solidFill>
              </a:defRPr>
            </a:lvl7pPr>
            <a:lvl8pPr lvl="7" algn="ctr" rtl="0">
              <a:lnSpc>
                <a:spcPct val="100000"/>
              </a:lnSpc>
              <a:spcBef>
                <a:spcPts val="0"/>
              </a:spcBef>
              <a:spcAft>
                <a:spcPts val="0"/>
              </a:spcAft>
              <a:buClr>
                <a:srgbClr val="D9D9D9"/>
              </a:buClr>
              <a:buSzPts val="3000"/>
              <a:buNone/>
              <a:defRPr sz="4000">
                <a:solidFill>
                  <a:srgbClr val="D9D9D9"/>
                </a:solidFill>
              </a:defRPr>
            </a:lvl8pPr>
            <a:lvl9pPr lvl="8" algn="ctr" rtl="0">
              <a:lnSpc>
                <a:spcPct val="100000"/>
              </a:lnSpc>
              <a:spcBef>
                <a:spcPts val="0"/>
              </a:spcBef>
              <a:spcAft>
                <a:spcPts val="0"/>
              </a:spcAft>
              <a:buClr>
                <a:srgbClr val="D9D9D9"/>
              </a:buClr>
              <a:buSzPts val="3000"/>
              <a:buNone/>
              <a:defRPr sz="4000">
                <a:solidFill>
                  <a:srgbClr val="D9D9D9"/>
                </a:solidFill>
              </a:defRPr>
            </a:lvl9pPr>
          </a:lstStyle>
          <a:p>
            <a:r>
              <a:rPr lang="en-US"/>
              <a:t>Click to edit Master subtitle style</a:t>
            </a:r>
            <a:endParaRPr/>
          </a:p>
        </p:txBody>
      </p:sp>
    </p:spTree>
    <p:extLst>
      <p:ext uri="{BB962C8B-B14F-4D97-AF65-F5344CB8AC3E}">
        <p14:creationId xmlns:p14="http://schemas.microsoft.com/office/powerpoint/2010/main" val="30878295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hanks">
  <p:cSld name="Thanks">
    <p:bg>
      <p:bgPr>
        <a:blipFill>
          <a:blip r:embed="rId2">
            <a:alphaModFix/>
          </a:blip>
          <a:stretch>
            <a:fillRect/>
          </a:stretch>
        </a:blipFill>
        <a:effectLst/>
      </p:bgPr>
    </p:bg>
    <p:spTree>
      <p:nvGrpSpPr>
        <p:cNvPr id="1" name="Shape 139"/>
        <p:cNvGrpSpPr/>
        <p:nvPr/>
      </p:nvGrpSpPr>
      <p:grpSpPr>
        <a:xfrm>
          <a:off x="0" y="0"/>
          <a:ext cx="0" cy="0"/>
          <a:chOff x="0" y="0"/>
          <a:chExt cx="0" cy="0"/>
        </a:xfrm>
      </p:grpSpPr>
      <p:sp>
        <p:nvSpPr>
          <p:cNvPr id="140" name="Google Shape;140;p24"/>
          <p:cNvSpPr txBox="1">
            <a:spLocks noGrp="1"/>
          </p:cNvSpPr>
          <p:nvPr>
            <p:ph type="title"/>
          </p:nvPr>
        </p:nvSpPr>
        <p:spPr>
          <a:xfrm rot="-5400000">
            <a:off x="-1458673" y="2771167"/>
            <a:ext cx="5434000" cy="1288800"/>
          </a:xfrm>
          <a:prstGeom prst="rect">
            <a:avLst/>
          </a:prstGeom>
        </p:spPr>
        <p:txBody>
          <a:bodyPr spcFirstLastPara="1" wrap="square" lIns="91425" tIns="91425" rIns="91425" bIns="91425" anchor="t" anchorCtr="0">
            <a:noAutofit/>
          </a:bodyPr>
          <a:lstStyle>
            <a:lvl1pPr lvl="0">
              <a:spcBef>
                <a:spcPts val="0"/>
              </a:spcBef>
              <a:spcAft>
                <a:spcPts val="0"/>
              </a:spcAft>
              <a:buNone/>
              <a:defRPr sz="6400"/>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141" name="Google Shape;141;p24"/>
          <p:cNvSpPr txBox="1">
            <a:spLocks noGrp="1"/>
          </p:cNvSpPr>
          <p:nvPr>
            <p:ph type="subTitle" idx="1"/>
          </p:nvPr>
        </p:nvSpPr>
        <p:spPr>
          <a:xfrm>
            <a:off x="4660100" y="980700"/>
            <a:ext cx="3930000" cy="10400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Font typeface="Comfortaa"/>
              <a:buNone/>
              <a:defRPr sz="2400">
                <a:latin typeface="Orbitron Medium"/>
                <a:ea typeface="Orbitron Medium"/>
                <a:cs typeface="Orbitron Medium"/>
                <a:sym typeface="Orbitron Medium"/>
              </a:defRPr>
            </a:lvl1pPr>
            <a:lvl2pPr lvl="1">
              <a:spcBef>
                <a:spcPts val="2133"/>
              </a:spcBef>
              <a:spcAft>
                <a:spcPts val="0"/>
              </a:spcAft>
              <a:buSzPts val="1800"/>
              <a:buFont typeface="Comfortaa"/>
              <a:buNone/>
              <a:defRPr sz="2400">
                <a:latin typeface="Comfortaa"/>
                <a:ea typeface="Comfortaa"/>
                <a:cs typeface="Comfortaa"/>
                <a:sym typeface="Comfortaa"/>
              </a:defRPr>
            </a:lvl2pPr>
            <a:lvl3pPr lvl="2">
              <a:spcBef>
                <a:spcPts val="2133"/>
              </a:spcBef>
              <a:spcAft>
                <a:spcPts val="0"/>
              </a:spcAft>
              <a:buSzPts val="1800"/>
              <a:buFont typeface="Comfortaa"/>
              <a:buNone/>
              <a:defRPr sz="2400">
                <a:latin typeface="Comfortaa"/>
                <a:ea typeface="Comfortaa"/>
                <a:cs typeface="Comfortaa"/>
                <a:sym typeface="Comfortaa"/>
              </a:defRPr>
            </a:lvl3pPr>
            <a:lvl4pPr lvl="3">
              <a:spcBef>
                <a:spcPts val="2133"/>
              </a:spcBef>
              <a:spcAft>
                <a:spcPts val="0"/>
              </a:spcAft>
              <a:buSzPts val="1800"/>
              <a:buFont typeface="Comfortaa"/>
              <a:buNone/>
              <a:defRPr sz="2400">
                <a:latin typeface="Comfortaa"/>
                <a:ea typeface="Comfortaa"/>
                <a:cs typeface="Comfortaa"/>
                <a:sym typeface="Comfortaa"/>
              </a:defRPr>
            </a:lvl4pPr>
            <a:lvl5pPr lvl="4">
              <a:spcBef>
                <a:spcPts val="2133"/>
              </a:spcBef>
              <a:spcAft>
                <a:spcPts val="0"/>
              </a:spcAft>
              <a:buSzPts val="1800"/>
              <a:buFont typeface="Comfortaa"/>
              <a:buNone/>
              <a:defRPr sz="2400">
                <a:latin typeface="Comfortaa"/>
                <a:ea typeface="Comfortaa"/>
                <a:cs typeface="Comfortaa"/>
                <a:sym typeface="Comfortaa"/>
              </a:defRPr>
            </a:lvl5pPr>
            <a:lvl6pPr lvl="5">
              <a:spcBef>
                <a:spcPts val="2133"/>
              </a:spcBef>
              <a:spcAft>
                <a:spcPts val="0"/>
              </a:spcAft>
              <a:buSzPts val="1800"/>
              <a:buFont typeface="Comfortaa"/>
              <a:buNone/>
              <a:defRPr sz="2400">
                <a:latin typeface="Comfortaa"/>
                <a:ea typeface="Comfortaa"/>
                <a:cs typeface="Comfortaa"/>
                <a:sym typeface="Comfortaa"/>
              </a:defRPr>
            </a:lvl6pPr>
            <a:lvl7pPr lvl="6">
              <a:spcBef>
                <a:spcPts val="2133"/>
              </a:spcBef>
              <a:spcAft>
                <a:spcPts val="0"/>
              </a:spcAft>
              <a:buSzPts val="1800"/>
              <a:buFont typeface="Comfortaa"/>
              <a:buNone/>
              <a:defRPr sz="2400">
                <a:latin typeface="Comfortaa"/>
                <a:ea typeface="Comfortaa"/>
                <a:cs typeface="Comfortaa"/>
                <a:sym typeface="Comfortaa"/>
              </a:defRPr>
            </a:lvl7pPr>
            <a:lvl8pPr lvl="7">
              <a:spcBef>
                <a:spcPts val="2133"/>
              </a:spcBef>
              <a:spcAft>
                <a:spcPts val="0"/>
              </a:spcAft>
              <a:buSzPts val="1800"/>
              <a:buFont typeface="Comfortaa"/>
              <a:buNone/>
              <a:defRPr sz="2400">
                <a:latin typeface="Comfortaa"/>
                <a:ea typeface="Comfortaa"/>
                <a:cs typeface="Comfortaa"/>
                <a:sym typeface="Comfortaa"/>
              </a:defRPr>
            </a:lvl8pPr>
            <a:lvl9pPr lvl="8">
              <a:spcBef>
                <a:spcPts val="2133"/>
              </a:spcBef>
              <a:spcAft>
                <a:spcPts val="2133"/>
              </a:spcAft>
              <a:buSzPts val="1800"/>
              <a:buFont typeface="Comfortaa"/>
              <a:buNone/>
              <a:defRPr sz="2400">
                <a:latin typeface="Comfortaa"/>
                <a:ea typeface="Comfortaa"/>
                <a:cs typeface="Comfortaa"/>
                <a:sym typeface="Comfortaa"/>
              </a:defRPr>
            </a:lvl9pPr>
          </a:lstStyle>
          <a:p>
            <a:r>
              <a:rPr lang="en-US"/>
              <a:t>Click to edit Master subtitle style</a:t>
            </a:r>
            <a:endParaRPr/>
          </a:p>
        </p:txBody>
      </p:sp>
      <p:sp>
        <p:nvSpPr>
          <p:cNvPr id="142" name="Google Shape;142;p24"/>
          <p:cNvSpPr txBox="1">
            <a:spLocks noGrp="1"/>
          </p:cNvSpPr>
          <p:nvPr>
            <p:ph type="body" idx="2"/>
          </p:nvPr>
        </p:nvSpPr>
        <p:spPr>
          <a:xfrm>
            <a:off x="4052527" y="2042851"/>
            <a:ext cx="5145200" cy="1369200"/>
          </a:xfrm>
          <a:prstGeom prst="rect">
            <a:avLst/>
          </a:prstGeom>
        </p:spPr>
        <p:txBody>
          <a:bodyPr spcFirstLastPara="1" wrap="square" lIns="91425" tIns="91425" rIns="91425" bIns="91425" anchor="t" anchorCtr="0">
            <a:noAutofit/>
          </a:bodyPr>
          <a:lstStyle>
            <a:lvl1pPr marL="609585" lvl="0" indent="-423323" algn="ctr">
              <a:spcBef>
                <a:spcPts val="0"/>
              </a:spcBef>
              <a:spcAft>
                <a:spcPts val="0"/>
              </a:spcAft>
              <a:buSzPts val="1400"/>
              <a:buChar char="●"/>
              <a:defRPr/>
            </a:lvl1pPr>
            <a:lvl2pPr marL="1219170" lvl="1" indent="-423323">
              <a:spcBef>
                <a:spcPts val="0"/>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Click to edit Master text styles</a:t>
            </a:r>
          </a:p>
        </p:txBody>
      </p:sp>
      <p:sp>
        <p:nvSpPr>
          <p:cNvPr id="143" name="Google Shape;143;p24"/>
          <p:cNvSpPr txBox="1"/>
          <p:nvPr/>
        </p:nvSpPr>
        <p:spPr>
          <a:xfrm>
            <a:off x="3238733" y="4356967"/>
            <a:ext cx="6772800" cy="1369200"/>
          </a:xfrm>
          <a:prstGeom prst="rect">
            <a:avLst/>
          </a:prstGeom>
          <a:noFill/>
          <a:ln>
            <a:noFill/>
          </a:ln>
        </p:spPr>
        <p:txBody>
          <a:bodyPr spcFirstLastPara="1" wrap="square" lIns="121900" tIns="121900" rIns="121900" bIns="121900" anchor="t" anchorCtr="0">
            <a:noAutofit/>
          </a:bodyPr>
          <a:lstStyle/>
          <a:p>
            <a:pPr marL="0" lvl="0" indent="0" algn="ctr" rtl="0">
              <a:lnSpc>
                <a:spcPct val="114000"/>
              </a:lnSpc>
              <a:spcBef>
                <a:spcPts val="0"/>
              </a:spcBef>
              <a:spcAft>
                <a:spcPts val="0"/>
              </a:spcAft>
              <a:buNone/>
            </a:pPr>
            <a:r>
              <a:rPr lang="en" sz="1600">
                <a:solidFill>
                  <a:srgbClr val="FFFFFF"/>
                </a:solidFill>
                <a:latin typeface="Open Sans"/>
                <a:ea typeface="Open Sans"/>
                <a:cs typeface="Open Sans"/>
                <a:sym typeface="Open Sans"/>
              </a:rPr>
              <a:t>CREDITS: This presentation template was created by </a:t>
            </a:r>
            <a:r>
              <a:rPr lang="en" sz="1600">
                <a:solidFill>
                  <a:srgbClr val="FFFFFF"/>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Slidesgo</a:t>
            </a:r>
            <a:r>
              <a:rPr lang="en" sz="1600">
                <a:solidFill>
                  <a:srgbClr val="FFFFFF"/>
                </a:solidFill>
                <a:latin typeface="Open Sans"/>
                <a:ea typeface="Open Sans"/>
                <a:cs typeface="Open Sans"/>
                <a:sym typeface="Open Sans"/>
              </a:rPr>
              <a:t>, including icons by </a:t>
            </a:r>
            <a:r>
              <a:rPr lang="en" sz="1600">
                <a:solidFill>
                  <a:srgbClr val="FFFFFF"/>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Flaticon</a:t>
            </a:r>
            <a:r>
              <a:rPr lang="en" sz="1600">
                <a:solidFill>
                  <a:srgbClr val="FFFFFF"/>
                </a:solidFill>
                <a:latin typeface="Open Sans"/>
                <a:ea typeface="Open Sans"/>
                <a:cs typeface="Open Sans"/>
                <a:sym typeface="Open Sans"/>
              </a:rPr>
              <a:t>, infographics &amp; images by </a:t>
            </a:r>
            <a:r>
              <a:rPr lang="en" sz="1600">
                <a:solidFill>
                  <a:srgbClr val="FFFFFF"/>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Freepik</a:t>
            </a:r>
            <a:r>
              <a:rPr lang="en" sz="1600">
                <a:solidFill>
                  <a:srgbClr val="FFFFFF"/>
                </a:solidFill>
                <a:latin typeface="Open Sans"/>
                <a:ea typeface="Open Sans"/>
                <a:cs typeface="Open Sans"/>
                <a:sym typeface="Open Sans"/>
              </a:rPr>
              <a:t> </a:t>
            </a:r>
            <a:endParaRPr sz="1600">
              <a:solidFill>
                <a:srgbClr val="FFFFFF"/>
              </a:solidFill>
              <a:latin typeface="Open Sans"/>
              <a:ea typeface="Open Sans"/>
              <a:cs typeface="Open Sans"/>
              <a:sym typeface="Open Sans"/>
            </a:endParaRPr>
          </a:p>
        </p:txBody>
      </p:sp>
    </p:spTree>
    <p:extLst>
      <p:ext uri="{BB962C8B-B14F-4D97-AF65-F5344CB8AC3E}">
        <p14:creationId xmlns:p14="http://schemas.microsoft.com/office/powerpoint/2010/main" val="1321663374"/>
      </p:ext>
    </p:extLst>
  </p:cSld>
  <p:clrMapOvr>
    <a:masterClrMapping/>
  </p:clrMapOvr>
  <p:extLst>
    <p:ext uri="{DCECCB84-F9BA-43D5-87BE-67443E8EF086}">
      <p15:sldGuideLst xmlns:p15="http://schemas.microsoft.com/office/powerpoint/2012/main">
        <p15:guide id="1" pos="3130">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637200" y="2501500"/>
            <a:ext cx="8917600" cy="12380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FFFFFF"/>
              </a:buClr>
              <a:buSzPts val="5200"/>
              <a:buNone/>
              <a:defRPr sz="6933">
                <a:solidFill>
                  <a:srgbClr val="FFFFFF"/>
                </a:solidFill>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4146567" y="3739500"/>
            <a:ext cx="3898800" cy="852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D9D9D9"/>
              </a:buClr>
              <a:buSzPts val="2800"/>
              <a:buNone/>
              <a:defRPr sz="2400">
                <a:solidFill>
                  <a:schemeClr val="lt1"/>
                </a:solidFill>
              </a:defRPr>
            </a:lvl1pPr>
            <a:lvl2pPr lvl="1" algn="ctr">
              <a:lnSpc>
                <a:spcPct val="100000"/>
              </a:lnSpc>
              <a:spcBef>
                <a:spcPts val="0"/>
              </a:spcBef>
              <a:spcAft>
                <a:spcPts val="0"/>
              </a:spcAft>
              <a:buClr>
                <a:srgbClr val="D9D9D9"/>
              </a:buClr>
              <a:buSzPts val="2800"/>
              <a:buNone/>
              <a:defRPr sz="3733">
                <a:solidFill>
                  <a:srgbClr val="D9D9D9"/>
                </a:solidFill>
              </a:defRPr>
            </a:lvl2pPr>
            <a:lvl3pPr lvl="2" algn="ctr">
              <a:lnSpc>
                <a:spcPct val="100000"/>
              </a:lnSpc>
              <a:spcBef>
                <a:spcPts val="0"/>
              </a:spcBef>
              <a:spcAft>
                <a:spcPts val="0"/>
              </a:spcAft>
              <a:buClr>
                <a:srgbClr val="D9D9D9"/>
              </a:buClr>
              <a:buSzPts val="2800"/>
              <a:buNone/>
              <a:defRPr sz="3733">
                <a:solidFill>
                  <a:srgbClr val="D9D9D9"/>
                </a:solidFill>
              </a:defRPr>
            </a:lvl3pPr>
            <a:lvl4pPr lvl="3" algn="ctr">
              <a:lnSpc>
                <a:spcPct val="100000"/>
              </a:lnSpc>
              <a:spcBef>
                <a:spcPts val="0"/>
              </a:spcBef>
              <a:spcAft>
                <a:spcPts val="0"/>
              </a:spcAft>
              <a:buClr>
                <a:srgbClr val="D9D9D9"/>
              </a:buClr>
              <a:buSzPts val="2800"/>
              <a:buNone/>
              <a:defRPr sz="3733">
                <a:solidFill>
                  <a:srgbClr val="D9D9D9"/>
                </a:solidFill>
              </a:defRPr>
            </a:lvl4pPr>
            <a:lvl5pPr lvl="4" algn="ctr">
              <a:lnSpc>
                <a:spcPct val="100000"/>
              </a:lnSpc>
              <a:spcBef>
                <a:spcPts val="0"/>
              </a:spcBef>
              <a:spcAft>
                <a:spcPts val="0"/>
              </a:spcAft>
              <a:buClr>
                <a:srgbClr val="D9D9D9"/>
              </a:buClr>
              <a:buSzPts val="2800"/>
              <a:buNone/>
              <a:defRPr sz="3733">
                <a:solidFill>
                  <a:srgbClr val="D9D9D9"/>
                </a:solidFill>
              </a:defRPr>
            </a:lvl5pPr>
            <a:lvl6pPr lvl="5" algn="ctr">
              <a:lnSpc>
                <a:spcPct val="100000"/>
              </a:lnSpc>
              <a:spcBef>
                <a:spcPts val="0"/>
              </a:spcBef>
              <a:spcAft>
                <a:spcPts val="0"/>
              </a:spcAft>
              <a:buClr>
                <a:srgbClr val="D9D9D9"/>
              </a:buClr>
              <a:buSzPts val="2800"/>
              <a:buNone/>
              <a:defRPr sz="3733">
                <a:solidFill>
                  <a:srgbClr val="D9D9D9"/>
                </a:solidFill>
              </a:defRPr>
            </a:lvl6pPr>
            <a:lvl7pPr lvl="6" algn="ctr">
              <a:lnSpc>
                <a:spcPct val="100000"/>
              </a:lnSpc>
              <a:spcBef>
                <a:spcPts val="0"/>
              </a:spcBef>
              <a:spcAft>
                <a:spcPts val="0"/>
              </a:spcAft>
              <a:buClr>
                <a:srgbClr val="D9D9D9"/>
              </a:buClr>
              <a:buSzPts val="2800"/>
              <a:buNone/>
              <a:defRPr sz="3733">
                <a:solidFill>
                  <a:srgbClr val="D9D9D9"/>
                </a:solidFill>
              </a:defRPr>
            </a:lvl7pPr>
            <a:lvl8pPr lvl="7" algn="ctr">
              <a:lnSpc>
                <a:spcPct val="100000"/>
              </a:lnSpc>
              <a:spcBef>
                <a:spcPts val="0"/>
              </a:spcBef>
              <a:spcAft>
                <a:spcPts val="0"/>
              </a:spcAft>
              <a:buClr>
                <a:srgbClr val="D9D9D9"/>
              </a:buClr>
              <a:buSzPts val="2800"/>
              <a:buNone/>
              <a:defRPr sz="3733">
                <a:solidFill>
                  <a:srgbClr val="D9D9D9"/>
                </a:solidFill>
              </a:defRPr>
            </a:lvl8pPr>
            <a:lvl9pPr lvl="8" algn="ctr">
              <a:lnSpc>
                <a:spcPct val="100000"/>
              </a:lnSpc>
              <a:spcBef>
                <a:spcPts val="0"/>
              </a:spcBef>
              <a:spcAft>
                <a:spcPts val="0"/>
              </a:spcAft>
              <a:buClr>
                <a:srgbClr val="D9D9D9"/>
              </a:buClr>
              <a:buSzPts val="2800"/>
              <a:buNone/>
              <a:defRPr sz="3733">
                <a:solidFill>
                  <a:srgbClr val="D9D9D9"/>
                </a:solidFill>
              </a:defRPr>
            </a:lvl9pPr>
          </a:lstStyle>
          <a:p>
            <a:r>
              <a:rPr lang="en-US"/>
              <a:t>Click to edit Master subtitle style</a:t>
            </a:r>
            <a:endParaRPr/>
          </a:p>
        </p:txBody>
      </p:sp>
    </p:spTree>
    <p:extLst>
      <p:ext uri="{BB962C8B-B14F-4D97-AF65-F5344CB8AC3E}">
        <p14:creationId xmlns:p14="http://schemas.microsoft.com/office/powerpoint/2010/main" val="152471295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4296067" y="2357784"/>
            <a:ext cx="6865600" cy="1122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8000"/>
            </a:lvl1pPr>
            <a:lvl2pPr lvl="1">
              <a:spcBef>
                <a:spcPts val="0"/>
              </a:spcBef>
              <a:spcAft>
                <a:spcPts val="0"/>
              </a:spcAft>
              <a:buSzPts val="3600"/>
              <a:buNone/>
              <a:defRPr sz="4800"/>
            </a:lvl2pPr>
            <a:lvl3pPr lvl="2">
              <a:spcBef>
                <a:spcPts val="0"/>
              </a:spcBef>
              <a:spcAft>
                <a:spcPts val="0"/>
              </a:spcAft>
              <a:buSzPts val="3600"/>
              <a:buNone/>
              <a:defRPr sz="4800"/>
            </a:lvl3pPr>
            <a:lvl4pPr lvl="3">
              <a:spcBef>
                <a:spcPts val="0"/>
              </a:spcBef>
              <a:spcAft>
                <a:spcPts val="0"/>
              </a:spcAft>
              <a:buSzPts val="3600"/>
              <a:buNone/>
              <a:defRPr sz="4800"/>
            </a:lvl4pPr>
            <a:lvl5pPr lvl="4">
              <a:spcBef>
                <a:spcPts val="0"/>
              </a:spcBef>
              <a:spcAft>
                <a:spcPts val="0"/>
              </a:spcAft>
              <a:buSzPts val="3600"/>
              <a:buNone/>
              <a:defRPr sz="4800"/>
            </a:lvl5pPr>
            <a:lvl6pPr lvl="5">
              <a:spcBef>
                <a:spcPts val="0"/>
              </a:spcBef>
              <a:spcAft>
                <a:spcPts val="0"/>
              </a:spcAft>
              <a:buSzPts val="3600"/>
              <a:buNone/>
              <a:defRPr sz="4800"/>
            </a:lvl6pPr>
            <a:lvl7pPr lvl="6">
              <a:spcBef>
                <a:spcPts val="0"/>
              </a:spcBef>
              <a:spcAft>
                <a:spcPts val="0"/>
              </a:spcAft>
              <a:buSzPts val="3600"/>
              <a:buNone/>
              <a:defRPr sz="4800"/>
            </a:lvl7pPr>
            <a:lvl8pPr lvl="7">
              <a:spcBef>
                <a:spcPts val="0"/>
              </a:spcBef>
              <a:spcAft>
                <a:spcPts val="0"/>
              </a:spcAft>
              <a:buSzPts val="3600"/>
              <a:buNone/>
              <a:defRPr sz="4800"/>
            </a:lvl8pPr>
            <a:lvl9pPr lvl="8">
              <a:spcBef>
                <a:spcPts val="0"/>
              </a:spcBef>
              <a:spcAft>
                <a:spcPts val="0"/>
              </a:spcAft>
              <a:buSzPts val="3600"/>
              <a:buNone/>
              <a:defRPr sz="4800"/>
            </a:lvl9pPr>
          </a:lstStyle>
          <a:p>
            <a:r>
              <a:rPr lang="en-US"/>
              <a:t>Click to edit Master title style</a:t>
            </a:r>
            <a:endParaRPr/>
          </a:p>
        </p:txBody>
      </p:sp>
      <p:sp>
        <p:nvSpPr>
          <p:cNvPr id="14" name="Google Shape;14;p3"/>
          <p:cNvSpPr txBox="1">
            <a:spLocks noGrp="1"/>
          </p:cNvSpPr>
          <p:nvPr>
            <p:ph type="subTitle" idx="1"/>
          </p:nvPr>
        </p:nvSpPr>
        <p:spPr>
          <a:xfrm>
            <a:off x="4324000" y="3648233"/>
            <a:ext cx="3544000" cy="85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D9D9D9"/>
              </a:buClr>
              <a:buSzPts val="1800"/>
              <a:buFont typeface="Orbitron"/>
              <a:buNone/>
              <a:defRPr>
                <a:solidFill>
                  <a:schemeClr val="lt1"/>
                </a:solidFill>
              </a:defRPr>
            </a:lvl1pPr>
            <a:lvl2pPr lvl="1" algn="ctr" rtl="0">
              <a:lnSpc>
                <a:spcPct val="100000"/>
              </a:lnSpc>
              <a:spcBef>
                <a:spcPts val="0"/>
              </a:spcBef>
              <a:spcAft>
                <a:spcPts val="0"/>
              </a:spcAft>
              <a:buClr>
                <a:srgbClr val="D9D9D9"/>
              </a:buClr>
              <a:buSzPts val="1800"/>
              <a:buFont typeface="Orbitron"/>
              <a:buNone/>
              <a:defRPr sz="2400" b="1">
                <a:solidFill>
                  <a:srgbClr val="D9D9D9"/>
                </a:solidFill>
                <a:latin typeface="Orbitron"/>
                <a:ea typeface="Orbitron"/>
                <a:cs typeface="Orbitron"/>
                <a:sym typeface="Orbitron"/>
              </a:defRPr>
            </a:lvl2pPr>
            <a:lvl3pPr lvl="2" algn="ctr" rtl="0">
              <a:lnSpc>
                <a:spcPct val="100000"/>
              </a:lnSpc>
              <a:spcBef>
                <a:spcPts val="0"/>
              </a:spcBef>
              <a:spcAft>
                <a:spcPts val="0"/>
              </a:spcAft>
              <a:buClr>
                <a:srgbClr val="D9D9D9"/>
              </a:buClr>
              <a:buSzPts val="1800"/>
              <a:buFont typeface="Orbitron"/>
              <a:buNone/>
              <a:defRPr sz="2400" b="1">
                <a:solidFill>
                  <a:srgbClr val="D9D9D9"/>
                </a:solidFill>
                <a:latin typeface="Orbitron"/>
                <a:ea typeface="Orbitron"/>
                <a:cs typeface="Orbitron"/>
                <a:sym typeface="Orbitron"/>
              </a:defRPr>
            </a:lvl3pPr>
            <a:lvl4pPr lvl="3" algn="ctr" rtl="0">
              <a:lnSpc>
                <a:spcPct val="100000"/>
              </a:lnSpc>
              <a:spcBef>
                <a:spcPts val="0"/>
              </a:spcBef>
              <a:spcAft>
                <a:spcPts val="0"/>
              </a:spcAft>
              <a:buClr>
                <a:srgbClr val="D9D9D9"/>
              </a:buClr>
              <a:buSzPts val="1800"/>
              <a:buFont typeface="Orbitron"/>
              <a:buNone/>
              <a:defRPr sz="2400" b="1">
                <a:solidFill>
                  <a:srgbClr val="D9D9D9"/>
                </a:solidFill>
                <a:latin typeface="Orbitron"/>
                <a:ea typeface="Orbitron"/>
                <a:cs typeface="Orbitron"/>
                <a:sym typeface="Orbitron"/>
              </a:defRPr>
            </a:lvl4pPr>
            <a:lvl5pPr lvl="4" algn="ctr" rtl="0">
              <a:lnSpc>
                <a:spcPct val="100000"/>
              </a:lnSpc>
              <a:spcBef>
                <a:spcPts val="0"/>
              </a:spcBef>
              <a:spcAft>
                <a:spcPts val="0"/>
              </a:spcAft>
              <a:buClr>
                <a:srgbClr val="D9D9D9"/>
              </a:buClr>
              <a:buSzPts val="1800"/>
              <a:buFont typeface="Orbitron"/>
              <a:buNone/>
              <a:defRPr sz="2400" b="1">
                <a:solidFill>
                  <a:srgbClr val="D9D9D9"/>
                </a:solidFill>
                <a:latin typeface="Orbitron"/>
                <a:ea typeface="Orbitron"/>
                <a:cs typeface="Orbitron"/>
                <a:sym typeface="Orbitron"/>
              </a:defRPr>
            </a:lvl5pPr>
            <a:lvl6pPr lvl="5" algn="ctr" rtl="0">
              <a:lnSpc>
                <a:spcPct val="100000"/>
              </a:lnSpc>
              <a:spcBef>
                <a:spcPts val="0"/>
              </a:spcBef>
              <a:spcAft>
                <a:spcPts val="0"/>
              </a:spcAft>
              <a:buClr>
                <a:srgbClr val="D9D9D9"/>
              </a:buClr>
              <a:buSzPts val="1800"/>
              <a:buFont typeface="Orbitron"/>
              <a:buNone/>
              <a:defRPr sz="2400" b="1">
                <a:solidFill>
                  <a:srgbClr val="D9D9D9"/>
                </a:solidFill>
                <a:latin typeface="Orbitron"/>
                <a:ea typeface="Orbitron"/>
                <a:cs typeface="Orbitron"/>
                <a:sym typeface="Orbitron"/>
              </a:defRPr>
            </a:lvl6pPr>
            <a:lvl7pPr lvl="6" algn="ctr" rtl="0">
              <a:lnSpc>
                <a:spcPct val="100000"/>
              </a:lnSpc>
              <a:spcBef>
                <a:spcPts val="0"/>
              </a:spcBef>
              <a:spcAft>
                <a:spcPts val="0"/>
              </a:spcAft>
              <a:buClr>
                <a:srgbClr val="D9D9D9"/>
              </a:buClr>
              <a:buSzPts val="1800"/>
              <a:buFont typeface="Orbitron"/>
              <a:buNone/>
              <a:defRPr sz="2400" b="1">
                <a:solidFill>
                  <a:srgbClr val="D9D9D9"/>
                </a:solidFill>
                <a:latin typeface="Orbitron"/>
                <a:ea typeface="Orbitron"/>
                <a:cs typeface="Orbitron"/>
                <a:sym typeface="Orbitron"/>
              </a:defRPr>
            </a:lvl7pPr>
            <a:lvl8pPr lvl="7" algn="ctr" rtl="0">
              <a:lnSpc>
                <a:spcPct val="100000"/>
              </a:lnSpc>
              <a:spcBef>
                <a:spcPts val="0"/>
              </a:spcBef>
              <a:spcAft>
                <a:spcPts val="0"/>
              </a:spcAft>
              <a:buClr>
                <a:srgbClr val="D9D9D9"/>
              </a:buClr>
              <a:buSzPts val="1800"/>
              <a:buFont typeface="Orbitron"/>
              <a:buNone/>
              <a:defRPr sz="2400" b="1">
                <a:solidFill>
                  <a:srgbClr val="D9D9D9"/>
                </a:solidFill>
                <a:latin typeface="Orbitron"/>
                <a:ea typeface="Orbitron"/>
                <a:cs typeface="Orbitron"/>
                <a:sym typeface="Orbitron"/>
              </a:defRPr>
            </a:lvl8pPr>
            <a:lvl9pPr lvl="8" algn="ctr" rtl="0">
              <a:lnSpc>
                <a:spcPct val="100000"/>
              </a:lnSpc>
              <a:spcBef>
                <a:spcPts val="0"/>
              </a:spcBef>
              <a:spcAft>
                <a:spcPts val="0"/>
              </a:spcAft>
              <a:buClr>
                <a:srgbClr val="D9D9D9"/>
              </a:buClr>
              <a:buSzPts val="1800"/>
              <a:buFont typeface="Orbitron"/>
              <a:buNone/>
              <a:defRPr sz="2400" b="1">
                <a:solidFill>
                  <a:srgbClr val="D9D9D9"/>
                </a:solidFill>
                <a:latin typeface="Orbitron"/>
                <a:ea typeface="Orbitron"/>
                <a:cs typeface="Orbitron"/>
                <a:sym typeface="Orbitron"/>
              </a:defRPr>
            </a:lvl9pPr>
          </a:lstStyle>
          <a:p>
            <a:r>
              <a:rPr lang="en-US"/>
              <a:t>Click to edit Master subtitle style</a:t>
            </a:r>
            <a:endParaRPr/>
          </a:p>
        </p:txBody>
      </p:sp>
      <p:sp>
        <p:nvSpPr>
          <p:cNvPr id="15" name="Google Shape;15;p3"/>
          <p:cNvSpPr txBox="1">
            <a:spLocks noGrp="1"/>
          </p:cNvSpPr>
          <p:nvPr>
            <p:ph type="title" idx="2" hasCustomPrompt="1"/>
          </p:nvPr>
        </p:nvSpPr>
        <p:spPr>
          <a:xfrm>
            <a:off x="1989267" y="2525817"/>
            <a:ext cx="2306800" cy="1122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0"/>
              <a:buNone/>
              <a:defRPr sz="8000">
                <a:solidFill>
                  <a:schemeClr val="accent1"/>
                </a:solidFill>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Tree>
    <p:extLst>
      <p:ext uri="{BB962C8B-B14F-4D97-AF65-F5344CB8AC3E}">
        <p14:creationId xmlns:p14="http://schemas.microsoft.com/office/powerpoint/2010/main" val="21228274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rot="-5400000">
            <a:off x="-1439833" y="3104167"/>
            <a:ext cx="5419200" cy="637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2438233" y="901800"/>
            <a:ext cx="8802800" cy="5054400"/>
          </a:xfrm>
          <a:prstGeom prst="rect">
            <a:avLst/>
          </a:prstGeom>
        </p:spPr>
        <p:txBody>
          <a:bodyPr spcFirstLastPara="1" wrap="square" lIns="91425" tIns="91425" rIns="91425" bIns="91425" anchor="t" anchorCtr="0">
            <a:noAutofit/>
          </a:bodyPr>
          <a:lstStyle>
            <a:lvl1pPr marL="609585" lvl="0" indent="-423323">
              <a:lnSpc>
                <a:spcPct val="100000"/>
              </a:lnSpc>
              <a:spcBef>
                <a:spcPts val="0"/>
              </a:spcBef>
              <a:spcAft>
                <a:spcPts val="0"/>
              </a:spcAft>
              <a:buClr>
                <a:srgbClr val="434343"/>
              </a:buClr>
              <a:buSzPts val="1400"/>
              <a:buChar char="●"/>
              <a:defRPr sz="1467"/>
            </a:lvl1pPr>
            <a:lvl2pPr marL="1219170" lvl="1" indent="-423323">
              <a:spcBef>
                <a:spcPts val="0"/>
              </a:spcBef>
              <a:spcAft>
                <a:spcPts val="0"/>
              </a:spcAft>
              <a:buClr>
                <a:srgbClr val="434343"/>
              </a:buClr>
              <a:buSzPts val="1400"/>
              <a:buFont typeface="Roboto Condensed Light"/>
              <a:buChar char="○"/>
              <a:defRPr/>
            </a:lvl2pPr>
            <a:lvl3pPr marL="1828754" lvl="2" indent="-423323">
              <a:spcBef>
                <a:spcPts val="2133"/>
              </a:spcBef>
              <a:spcAft>
                <a:spcPts val="0"/>
              </a:spcAft>
              <a:buClr>
                <a:srgbClr val="434343"/>
              </a:buClr>
              <a:buSzPts val="1400"/>
              <a:buFont typeface="Roboto Condensed Light"/>
              <a:buChar char="■"/>
              <a:defRPr/>
            </a:lvl3pPr>
            <a:lvl4pPr marL="2438339" lvl="3" indent="-423323">
              <a:spcBef>
                <a:spcPts val="2133"/>
              </a:spcBef>
              <a:spcAft>
                <a:spcPts val="0"/>
              </a:spcAft>
              <a:buClr>
                <a:srgbClr val="434343"/>
              </a:buClr>
              <a:buSzPts val="1400"/>
              <a:buFont typeface="Roboto Condensed Light"/>
              <a:buChar char="●"/>
              <a:defRPr/>
            </a:lvl4pPr>
            <a:lvl5pPr marL="3047924" lvl="4" indent="-423323">
              <a:spcBef>
                <a:spcPts val="2133"/>
              </a:spcBef>
              <a:spcAft>
                <a:spcPts val="0"/>
              </a:spcAft>
              <a:buClr>
                <a:srgbClr val="434343"/>
              </a:buClr>
              <a:buSzPts val="1400"/>
              <a:buFont typeface="Roboto Condensed Light"/>
              <a:buChar char="○"/>
              <a:defRPr/>
            </a:lvl5pPr>
            <a:lvl6pPr marL="3657509" lvl="5" indent="-423323">
              <a:spcBef>
                <a:spcPts val="2133"/>
              </a:spcBef>
              <a:spcAft>
                <a:spcPts val="0"/>
              </a:spcAft>
              <a:buClr>
                <a:srgbClr val="434343"/>
              </a:buClr>
              <a:buSzPts val="1400"/>
              <a:buFont typeface="Roboto Condensed Light"/>
              <a:buChar char="■"/>
              <a:defRPr/>
            </a:lvl6pPr>
            <a:lvl7pPr marL="4267093" lvl="6" indent="-423323">
              <a:spcBef>
                <a:spcPts val="2133"/>
              </a:spcBef>
              <a:spcAft>
                <a:spcPts val="0"/>
              </a:spcAft>
              <a:buClr>
                <a:srgbClr val="434343"/>
              </a:buClr>
              <a:buSzPts val="1400"/>
              <a:buFont typeface="Roboto Condensed Light"/>
              <a:buChar char="●"/>
              <a:defRPr/>
            </a:lvl7pPr>
            <a:lvl8pPr marL="4876678" lvl="7" indent="-423323">
              <a:spcBef>
                <a:spcPts val="2133"/>
              </a:spcBef>
              <a:spcAft>
                <a:spcPts val="0"/>
              </a:spcAft>
              <a:buClr>
                <a:srgbClr val="434343"/>
              </a:buClr>
              <a:buSzPts val="1400"/>
              <a:buFont typeface="Roboto Condensed Light"/>
              <a:buChar char="○"/>
              <a:defRPr/>
            </a:lvl8pPr>
            <a:lvl9pPr marL="5486263" lvl="8" indent="-423323">
              <a:spcBef>
                <a:spcPts val="2133"/>
              </a:spcBef>
              <a:spcAft>
                <a:spcPts val="2133"/>
              </a:spcAft>
              <a:buClr>
                <a:srgbClr val="434343"/>
              </a:buClr>
              <a:buSzPts val="1400"/>
              <a:buFont typeface="Roboto Condensed Light"/>
              <a:buChar char="■"/>
              <a:defRPr/>
            </a:lvl9pPr>
          </a:lstStyle>
          <a:p>
            <a:pPr lvl="0"/>
            <a:r>
              <a:rPr lang="en-US"/>
              <a:t>Click to edit Master text styles</a:t>
            </a:r>
          </a:p>
        </p:txBody>
      </p:sp>
    </p:spTree>
    <p:extLst>
      <p:ext uri="{BB962C8B-B14F-4D97-AF65-F5344CB8AC3E}">
        <p14:creationId xmlns:p14="http://schemas.microsoft.com/office/powerpoint/2010/main" val="486443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rot="-5400000">
            <a:off x="-1318833" y="2991467"/>
            <a:ext cx="5410800" cy="8712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68061515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rot="-5400000">
            <a:off x="-1438233" y="3105767"/>
            <a:ext cx="5416000" cy="637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21" name="Google Shape;21;p5"/>
          <p:cNvSpPr txBox="1">
            <a:spLocks noGrp="1"/>
          </p:cNvSpPr>
          <p:nvPr>
            <p:ph type="body" idx="1"/>
          </p:nvPr>
        </p:nvSpPr>
        <p:spPr>
          <a:xfrm>
            <a:off x="2741983" y="1654133"/>
            <a:ext cx="3134400" cy="31956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pPr lvl="0"/>
            <a:r>
              <a:rPr lang="en-US"/>
              <a:t>Click to edit Master text styles</a:t>
            </a:r>
          </a:p>
        </p:txBody>
      </p:sp>
      <p:sp>
        <p:nvSpPr>
          <p:cNvPr id="22" name="Google Shape;22;p5"/>
          <p:cNvSpPr txBox="1">
            <a:spLocks noGrp="1"/>
          </p:cNvSpPr>
          <p:nvPr>
            <p:ph type="body" idx="2"/>
          </p:nvPr>
        </p:nvSpPr>
        <p:spPr>
          <a:xfrm>
            <a:off x="7870849" y="1654221"/>
            <a:ext cx="3134400" cy="31956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pPr lvl="0"/>
            <a:r>
              <a:rPr lang="en-US"/>
              <a:t>Click to edit Master text styles</a:t>
            </a:r>
          </a:p>
        </p:txBody>
      </p:sp>
      <p:sp>
        <p:nvSpPr>
          <p:cNvPr id="23" name="Google Shape;23;p5"/>
          <p:cNvSpPr txBox="1">
            <a:spLocks noGrp="1"/>
          </p:cNvSpPr>
          <p:nvPr>
            <p:ph type="subTitle" idx="3"/>
          </p:nvPr>
        </p:nvSpPr>
        <p:spPr>
          <a:xfrm>
            <a:off x="2536583" y="4906400"/>
            <a:ext cx="3545200" cy="51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Orbitron"/>
              <a:buNone/>
              <a:defRPr sz="2400" b="1">
                <a:solidFill>
                  <a:schemeClr val="lt1"/>
                </a:solidFill>
                <a:latin typeface="Orbitron"/>
                <a:ea typeface="Orbitron"/>
                <a:cs typeface="Orbitron"/>
                <a:sym typeface="Orbitron"/>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24" name="Google Shape;24;p5"/>
          <p:cNvSpPr txBox="1">
            <a:spLocks noGrp="1"/>
          </p:cNvSpPr>
          <p:nvPr>
            <p:ph type="subTitle" idx="4"/>
          </p:nvPr>
        </p:nvSpPr>
        <p:spPr>
          <a:xfrm>
            <a:off x="7665453" y="4906400"/>
            <a:ext cx="3523600" cy="51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Orbitron"/>
              <a:buNone/>
              <a:defRPr sz="2400" b="1">
                <a:solidFill>
                  <a:schemeClr val="lt1"/>
                </a:solidFill>
                <a:latin typeface="Orbitron"/>
                <a:ea typeface="Orbitron"/>
                <a:cs typeface="Orbitron"/>
                <a:sym typeface="Orbitron"/>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215512160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rot="-5400000">
            <a:off x="-1318833" y="2991467"/>
            <a:ext cx="5410800" cy="8712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401014843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7"/>
          <p:cNvSpPr txBox="1">
            <a:spLocks noGrp="1"/>
          </p:cNvSpPr>
          <p:nvPr>
            <p:ph type="body" idx="1"/>
          </p:nvPr>
        </p:nvSpPr>
        <p:spPr>
          <a:xfrm>
            <a:off x="4054700" y="4766900"/>
            <a:ext cx="5145200" cy="12368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a:solidFill>
                  <a:schemeClr val="lt1"/>
                </a:solidFill>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pPr lvl="0"/>
            <a:r>
              <a:rPr lang="en-US"/>
              <a:t>Click to edit Master text styles</a:t>
            </a:r>
          </a:p>
        </p:txBody>
      </p:sp>
      <p:sp>
        <p:nvSpPr>
          <p:cNvPr id="29" name="Google Shape;29;p7"/>
          <p:cNvSpPr txBox="1">
            <a:spLocks noGrp="1"/>
          </p:cNvSpPr>
          <p:nvPr>
            <p:ph type="title"/>
          </p:nvPr>
        </p:nvSpPr>
        <p:spPr>
          <a:xfrm rot="-5400000">
            <a:off x="-1318833" y="2991467"/>
            <a:ext cx="5410800" cy="871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27802974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950967" y="719333"/>
            <a:ext cx="8193200" cy="54132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en-US"/>
              <a:t>Click to edit Master title style</a:t>
            </a:r>
            <a:endParaRPr/>
          </a:p>
        </p:txBody>
      </p:sp>
    </p:spTree>
    <p:extLst>
      <p:ext uri="{BB962C8B-B14F-4D97-AF65-F5344CB8AC3E}">
        <p14:creationId xmlns:p14="http://schemas.microsoft.com/office/powerpoint/2010/main" val="314171294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9"/>
          <p:cNvSpPr txBox="1">
            <a:spLocks noGrp="1"/>
          </p:cNvSpPr>
          <p:nvPr>
            <p:ph type="title"/>
          </p:nvPr>
        </p:nvSpPr>
        <p:spPr>
          <a:xfrm>
            <a:off x="950967" y="1656933"/>
            <a:ext cx="47968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r>
              <a:rPr lang="en-US"/>
              <a:t>Click to edit Master title style</a:t>
            </a:r>
            <a:endParaRPr/>
          </a:p>
        </p:txBody>
      </p:sp>
      <p:sp>
        <p:nvSpPr>
          <p:cNvPr id="34" name="Google Shape;34;p9"/>
          <p:cNvSpPr txBox="1">
            <a:spLocks noGrp="1"/>
          </p:cNvSpPr>
          <p:nvPr>
            <p:ph type="subTitle" idx="1"/>
          </p:nvPr>
        </p:nvSpPr>
        <p:spPr>
          <a:xfrm>
            <a:off x="950967" y="3750133"/>
            <a:ext cx="47968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r>
              <a:rPr lang="en-US"/>
              <a:t>Click to edit Master subtitle style</a:t>
            </a:r>
            <a:endParaRPr/>
          </a:p>
        </p:txBody>
      </p:sp>
      <p:sp>
        <p:nvSpPr>
          <p:cNvPr id="35" name="Google Shape;35;p9"/>
          <p:cNvSpPr txBox="1">
            <a:spLocks noGrp="1"/>
          </p:cNvSpPr>
          <p:nvPr>
            <p:ph type="body" idx="2"/>
          </p:nvPr>
        </p:nvSpPr>
        <p:spPr>
          <a:xfrm>
            <a:off x="6586000" y="965433"/>
            <a:ext cx="4655200" cy="4926800"/>
          </a:xfrm>
          <a:prstGeom prst="rect">
            <a:avLst/>
          </a:prstGeom>
        </p:spPr>
        <p:txBody>
          <a:bodyPr spcFirstLastPara="1" wrap="square" lIns="91425" tIns="91425" rIns="91425" bIns="91425" anchor="ctr" anchorCtr="0">
            <a:noAutofit/>
          </a:bodyPr>
          <a:lstStyle>
            <a:lvl1pPr marL="609585" lvl="0" indent="-423323">
              <a:spcBef>
                <a:spcPts val="0"/>
              </a:spcBef>
              <a:spcAft>
                <a:spcPts val="0"/>
              </a:spcAft>
              <a:buSzPts val="14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358258788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10"/>
          <p:cNvSpPr txBox="1">
            <a:spLocks noGrp="1"/>
          </p:cNvSpPr>
          <p:nvPr>
            <p:ph type="body" idx="1"/>
          </p:nvPr>
        </p:nvSpPr>
        <p:spPr>
          <a:xfrm>
            <a:off x="950967" y="5325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400"/>
              <a:buNone/>
              <a:defRPr/>
            </a:lvl1pPr>
          </a:lstStyle>
          <a:p>
            <a:pPr lvl="0"/>
            <a:r>
              <a:rPr lang="en-US"/>
              <a:t>Click to edit Master text styles</a:t>
            </a:r>
          </a:p>
        </p:txBody>
      </p:sp>
      <p:sp>
        <p:nvSpPr>
          <p:cNvPr id="38" name="Google Shape;38;p1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6971272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ig number">
  <p:cSld name="Big number">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1"/>
          <p:cNvSpPr txBox="1">
            <a:spLocks noGrp="1"/>
          </p:cNvSpPr>
          <p:nvPr>
            <p:ph type="title" hasCustomPrompt="1"/>
          </p:nvPr>
        </p:nvSpPr>
        <p:spPr>
          <a:xfrm>
            <a:off x="951000" y="3689751"/>
            <a:ext cx="10290000" cy="13104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8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1" name="Google Shape;41;p11"/>
          <p:cNvSpPr txBox="1">
            <a:spLocks noGrp="1"/>
          </p:cNvSpPr>
          <p:nvPr>
            <p:ph type="body" idx="1"/>
          </p:nvPr>
        </p:nvSpPr>
        <p:spPr>
          <a:xfrm>
            <a:off x="951000" y="5000151"/>
            <a:ext cx="10290000" cy="659600"/>
          </a:xfrm>
          <a:prstGeom prst="rect">
            <a:avLst/>
          </a:prstGeom>
        </p:spPr>
        <p:txBody>
          <a:bodyPr spcFirstLastPara="1" wrap="square" lIns="91425" tIns="91425" rIns="91425" bIns="91425" anchor="t" anchorCtr="0">
            <a:noAutofit/>
          </a:bodyPr>
          <a:lstStyle>
            <a:lvl1pPr marL="609585" lvl="0" indent="-423323" algn="ctr">
              <a:spcBef>
                <a:spcPts val="0"/>
              </a:spcBef>
              <a:spcAft>
                <a:spcPts val="0"/>
              </a:spcAft>
              <a:buSzPts val="1400"/>
              <a:buChar char="●"/>
              <a:defRPr sz="2400" b="1">
                <a:latin typeface="Orbitron"/>
                <a:ea typeface="Orbitron"/>
                <a:cs typeface="Orbitron"/>
                <a:sym typeface="Orbitron"/>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pPr lvl="0"/>
            <a:r>
              <a:rPr lang="en-US"/>
              <a:t>Click to edit Master text styles</a:t>
            </a:r>
          </a:p>
        </p:txBody>
      </p:sp>
      <p:sp>
        <p:nvSpPr>
          <p:cNvPr id="42" name="Google Shape;42;p1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2007684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1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C8F85DA4-E0C3-4836-85FB-F555BD5ADB11}" type="slidenum">
              <a:rPr lang="en-US" smtClean="0"/>
              <a:t>‹#›</a:t>
            </a:fld>
            <a:endParaRPr lang="en-US"/>
          </a:p>
        </p:txBody>
      </p:sp>
      <p:sp>
        <p:nvSpPr>
          <p:cNvPr id="45" name="Google Shape;45;p12"/>
          <p:cNvSpPr/>
          <p:nvPr/>
        </p:nvSpPr>
        <p:spPr>
          <a:xfrm>
            <a:off x="-133" y="-12667"/>
            <a:ext cx="12192000" cy="685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368880338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ackground">
  <p:cSld name="Background">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1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6292095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14"/>
          <p:cNvSpPr txBox="1">
            <a:spLocks noGrp="1"/>
          </p:cNvSpPr>
          <p:nvPr>
            <p:ph type="title"/>
          </p:nvPr>
        </p:nvSpPr>
        <p:spPr>
          <a:xfrm rot="-5400000">
            <a:off x="-1435433" y="3106233"/>
            <a:ext cx="5411200" cy="637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50" name="Google Shape;50;p14"/>
          <p:cNvSpPr txBox="1">
            <a:spLocks noGrp="1"/>
          </p:cNvSpPr>
          <p:nvPr>
            <p:ph type="subTitle" idx="1"/>
          </p:nvPr>
        </p:nvSpPr>
        <p:spPr>
          <a:xfrm>
            <a:off x="3081480" y="1040133"/>
            <a:ext cx="3488400" cy="361200"/>
          </a:xfrm>
          <a:prstGeom prst="rect">
            <a:avLst/>
          </a:prstGeom>
        </p:spPr>
        <p:txBody>
          <a:bodyPr spcFirstLastPara="1" wrap="square" lIns="91425" tIns="91425" rIns="91425" bIns="91425" anchor="t" anchorCtr="0">
            <a:noAutofit/>
          </a:bodyPr>
          <a:lstStyle>
            <a:lvl1pPr lvl="0">
              <a:spcBef>
                <a:spcPts val="0"/>
              </a:spcBef>
              <a:spcAft>
                <a:spcPts val="0"/>
              </a:spcAft>
              <a:buSzPts val="1800"/>
              <a:buFont typeface="Comfortaa"/>
              <a:buNone/>
              <a:defRPr sz="2400">
                <a:solidFill>
                  <a:schemeClr val="lt1"/>
                </a:solidFill>
                <a:latin typeface="Orbitron Medium"/>
                <a:ea typeface="Orbitron Medium"/>
                <a:cs typeface="Orbitron Medium"/>
                <a:sym typeface="Orbitron Medium"/>
              </a:defRPr>
            </a:lvl1pPr>
            <a:lvl2pPr lvl="1">
              <a:spcBef>
                <a:spcPts val="2133"/>
              </a:spcBef>
              <a:spcAft>
                <a:spcPts val="0"/>
              </a:spcAft>
              <a:buSzPts val="1800"/>
              <a:buNone/>
              <a:defRPr sz="2400"/>
            </a:lvl2pPr>
            <a:lvl3pPr lvl="2">
              <a:spcBef>
                <a:spcPts val="2133"/>
              </a:spcBef>
              <a:spcAft>
                <a:spcPts val="0"/>
              </a:spcAft>
              <a:buSzPts val="1800"/>
              <a:buNone/>
              <a:defRPr sz="2400"/>
            </a:lvl3pPr>
            <a:lvl4pPr lvl="3">
              <a:spcBef>
                <a:spcPts val="2133"/>
              </a:spcBef>
              <a:spcAft>
                <a:spcPts val="0"/>
              </a:spcAft>
              <a:buSzPts val="1800"/>
              <a:buNone/>
              <a:defRPr sz="2400"/>
            </a:lvl4pPr>
            <a:lvl5pPr lvl="4">
              <a:spcBef>
                <a:spcPts val="2133"/>
              </a:spcBef>
              <a:spcAft>
                <a:spcPts val="0"/>
              </a:spcAft>
              <a:buSzPts val="1800"/>
              <a:buNone/>
              <a:defRPr sz="2400"/>
            </a:lvl5pPr>
            <a:lvl6pPr lvl="5">
              <a:spcBef>
                <a:spcPts val="2133"/>
              </a:spcBef>
              <a:spcAft>
                <a:spcPts val="0"/>
              </a:spcAft>
              <a:buSzPts val="1800"/>
              <a:buNone/>
              <a:defRPr sz="2400"/>
            </a:lvl6pPr>
            <a:lvl7pPr lvl="6">
              <a:spcBef>
                <a:spcPts val="2133"/>
              </a:spcBef>
              <a:spcAft>
                <a:spcPts val="0"/>
              </a:spcAft>
              <a:buSzPts val="1800"/>
              <a:buNone/>
              <a:defRPr sz="2400"/>
            </a:lvl7pPr>
            <a:lvl8pPr lvl="7">
              <a:spcBef>
                <a:spcPts val="2133"/>
              </a:spcBef>
              <a:spcAft>
                <a:spcPts val="0"/>
              </a:spcAft>
              <a:buSzPts val="1800"/>
              <a:buNone/>
              <a:defRPr sz="2400"/>
            </a:lvl8pPr>
            <a:lvl9pPr lvl="8">
              <a:spcBef>
                <a:spcPts val="2133"/>
              </a:spcBef>
              <a:spcAft>
                <a:spcPts val="2133"/>
              </a:spcAft>
              <a:buSzPts val="1800"/>
              <a:buNone/>
              <a:defRPr sz="2400"/>
            </a:lvl9pPr>
          </a:lstStyle>
          <a:p>
            <a:r>
              <a:rPr lang="en-US"/>
              <a:t>Click to edit Master subtitle style</a:t>
            </a:r>
            <a:endParaRPr/>
          </a:p>
        </p:txBody>
      </p:sp>
      <p:sp>
        <p:nvSpPr>
          <p:cNvPr id="51" name="Google Shape;51;p14"/>
          <p:cNvSpPr txBox="1">
            <a:spLocks noGrp="1"/>
          </p:cNvSpPr>
          <p:nvPr>
            <p:ph type="body" idx="2"/>
          </p:nvPr>
        </p:nvSpPr>
        <p:spPr>
          <a:xfrm>
            <a:off x="3081467" y="1434067"/>
            <a:ext cx="3218800" cy="9740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pPr lvl="0"/>
            <a:r>
              <a:rPr lang="en-US"/>
              <a:t>Click to edit Master text styles</a:t>
            </a:r>
          </a:p>
        </p:txBody>
      </p:sp>
      <p:sp>
        <p:nvSpPr>
          <p:cNvPr id="52" name="Google Shape;52;p14"/>
          <p:cNvSpPr txBox="1">
            <a:spLocks noGrp="1"/>
          </p:cNvSpPr>
          <p:nvPr>
            <p:ph type="subTitle" idx="3"/>
          </p:nvPr>
        </p:nvSpPr>
        <p:spPr>
          <a:xfrm>
            <a:off x="3081480" y="2613300"/>
            <a:ext cx="34884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2400">
                <a:solidFill>
                  <a:schemeClr val="lt1"/>
                </a:solidFill>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53" name="Google Shape;53;p14"/>
          <p:cNvSpPr txBox="1">
            <a:spLocks noGrp="1"/>
          </p:cNvSpPr>
          <p:nvPr>
            <p:ph type="body" idx="4"/>
          </p:nvPr>
        </p:nvSpPr>
        <p:spPr>
          <a:xfrm>
            <a:off x="3081467" y="3012863"/>
            <a:ext cx="3218800" cy="97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54" name="Google Shape;54;p14"/>
          <p:cNvSpPr txBox="1">
            <a:spLocks noGrp="1"/>
          </p:cNvSpPr>
          <p:nvPr>
            <p:ph type="subTitle" idx="5"/>
          </p:nvPr>
        </p:nvSpPr>
        <p:spPr>
          <a:xfrm>
            <a:off x="3081651" y="4183667"/>
            <a:ext cx="34884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2400">
                <a:solidFill>
                  <a:schemeClr val="lt1"/>
                </a:solidFill>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55" name="Google Shape;55;p14"/>
          <p:cNvSpPr txBox="1">
            <a:spLocks noGrp="1"/>
          </p:cNvSpPr>
          <p:nvPr>
            <p:ph type="body" idx="6"/>
          </p:nvPr>
        </p:nvSpPr>
        <p:spPr>
          <a:xfrm>
            <a:off x="3081467" y="4568737"/>
            <a:ext cx="3218800" cy="97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56" name="Google Shape;56;p14"/>
          <p:cNvSpPr txBox="1">
            <a:spLocks noGrp="1"/>
          </p:cNvSpPr>
          <p:nvPr>
            <p:ph type="subTitle" idx="7"/>
          </p:nvPr>
        </p:nvSpPr>
        <p:spPr>
          <a:xfrm>
            <a:off x="7973535" y="1040133"/>
            <a:ext cx="32188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57" name="Google Shape;57;p14"/>
          <p:cNvSpPr txBox="1">
            <a:spLocks noGrp="1"/>
          </p:cNvSpPr>
          <p:nvPr>
            <p:ph type="body" idx="8"/>
          </p:nvPr>
        </p:nvSpPr>
        <p:spPr>
          <a:xfrm>
            <a:off x="7973533" y="1434067"/>
            <a:ext cx="3218800" cy="97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58" name="Google Shape;58;p14"/>
          <p:cNvSpPr txBox="1">
            <a:spLocks noGrp="1"/>
          </p:cNvSpPr>
          <p:nvPr>
            <p:ph type="subTitle" idx="9"/>
          </p:nvPr>
        </p:nvSpPr>
        <p:spPr>
          <a:xfrm>
            <a:off x="7973529" y="2613300"/>
            <a:ext cx="32188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59" name="Google Shape;59;p14"/>
          <p:cNvSpPr txBox="1">
            <a:spLocks noGrp="1"/>
          </p:cNvSpPr>
          <p:nvPr>
            <p:ph type="body" idx="13"/>
          </p:nvPr>
        </p:nvSpPr>
        <p:spPr>
          <a:xfrm>
            <a:off x="7973533" y="3012867"/>
            <a:ext cx="3218800" cy="97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60" name="Google Shape;60;p14"/>
          <p:cNvSpPr txBox="1">
            <a:spLocks noGrp="1"/>
          </p:cNvSpPr>
          <p:nvPr>
            <p:ph type="subTitle" idx="14"/>
          </p:nvPr>
        </p:nvSpPr>
        <p:spPr>
          <a:xfrm>
            <a:off x="7952764" y="4183667"/>
            <a:ext cx="32188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61" name="Google Shape;61;p14"/>
          <p:cNvSpPr txBox="1">
            <a:spLocks noGrp="1"/>
          </p:cNvSpPr>
          <p:nvPr>
            <p:ph type="body" idx="15"/>
          </p:nvPr>
        </p:nvSpPr>
        <p:spPr>
          <a:xfrm>
            <a:off x="7973433" y="4568745"/>
            <a:ext cx="3218800" cy="97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62" name="Google Shape;62;p14"/>
          <p:cNvSpPr txBox="1">
            <a:spLocks noGrp="1"/>
          </p:cNvSpPr>
          <p:nvPr>
            <p:ph type="title" idx="16" hasCustomPrompt="1"/>
          </p:nvPr>
        </p:nvSpPr>
        <p:spPr>
          <a:xfrm>
            <a:off x="1674867" y="1141733"/>
            <a:ext cx="1406800" cy="58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
        <p:nvSpPr>
          <p:cNvPr id="63" name="Google Shape;63;p14"/>
          <p:cNvSpPr txBox="1">
            <a:spLocks noGrp="1"/>
          </p:cNvSpPr>
          <p:nvPr>
            <p:ph type="title" idx="17" hasCustomPrompt="1"/>
          </p:nvPr>
        </p:nvSpPr>
        <p:spPr>
          <a:xfrm>
            <a:off x="1674867" y="2694200"/>
            <a:ext cx="1406800" cy="58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
        <p:nvSpPr>
          <p:cNvPr id="64" name="Google Shape;64;p14"/>
          <p:cNvSpPr txBox="1">
            <a:spLocks noGrp="1"/>
          </p:cNvSpPr>
          <p:nvPr>
            <p:ph type="title" idx="18" hasCustomPrompt="1"/>
          </p:nvPr>
        </p:nvSpPr>
        <p:spPr>
          <a:xfrm>
            <a:off x="1631900" y="4246667"/>
            <a:ext cx="1406800" cy="58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
        <p:nvSpPr>
          <p:cNvPr id="65" name="Google Shape;65;p14"/>
          <p:cNvSpPr txBox="1">
            <a:spLocks noGrp="1"/>
          </p:cNvSpPr>
          <p:nvPr>
            <p:ph type="title" idx="19" hasCustomPrompt="1"/>
          </p:nvPr>
        </p:nvSpPr>
        <p:spPr>
          <a:xfrm>
            <a:off x="6545967" y="1141733"/>
            <a:ext cx="1406800" cy="58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
        <p:nvSpPr>
          <p:cNvPr id="66" name="Google Shape;66;p14"/>
          <p:cNvSpPr txBox="1">
            <a:spLocks noGrp="1"/>
          </p:cNvSpPr>
          <p:nvPr>
            <p:ph type="title" idx="20" hasCustomPrompt="1"/>
          </p:nvPr>
        </p:nvSpPr>
        <p:spPr>
          <a:xfrm>
            <a:off x="6545967" y="2694200"/>
            <a:ext cx="1406800" cy="58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
        <p:nvSpPr>
          <p:cNvPr id="67" name="Google Shape;67;p14"/>
          <p:cNvSpPr txBox="1">
            <a:spLocks noGrp="1"/>
          </p:cNvSpPr>
          <p:nvPr>
            <p:ph type="title" idx="21" hasCustomPrompt="1"/>
          </p:nvPr>
        </p:nvSpPr>
        <p:spPr>
          <a:xfrm>
            <a:off x="6503017" y="4246667"/>
            <a:ext cx="1406800" cy="58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Tree>
    <p:extLst>
      <p:ext uri="{BB962C8B-B14F-4D97-AF65-F5344CB8AC3E}">
        <p14:creationId xmlns:p14="http://schemas.microsoft.com/office/powerpoint/2010/main" val="39385605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7"/>
          <p:cNvSpPr txBox="1">
            <a:spLocks noGrp="1"/>
          </p:cNvSpPr>
          <p:nvPr>
            <p:ph type="body" idx="1"/>
          </p:nvPr>
        </p:nvSpPr>
        <p:spPr>
          <a:xfrm>
            <a:off x="4054700" y="4766900"/>
            <a:ext cx="5145200" cy="12368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a:solidFill>
                  <a:schemeClr val="lt1"/>
                </a:solidFill>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pPr lvl="0"/>
            <a:r>
              <a:rPr lang="en-US"/>
              <a:t>Click to edit Master text styles</a:t>
            </a:r>
          </a:p>
        </p:txBody>
      </p:sp>
      <p:sp>
        <p:nvSpPr>
          <p:cNvPr id="29" name="Google Shape;29;p7"/>
          <p:cNvSpPr txBox="1">
            <a:spLocks noGrp="1"/>
          </p:cNvSpPr>
          <p:nvPr>
            <p:ph type="title"/>
          </p:nvPr>
        </p:nvSpPr>
        <p:spPr>
          <a:xfrm rot="-5400000">
            <a:off x="-1318833" y="2991467"/>
            <a:ext cx="5410800" cy="871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363440668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text 2">
  <p:cSld name="Title and text 2">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rot="-5400000">
            <a:off x="-1445233" y="3115633"/>
            <a:ext cx="5405200" cy="6128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70" name="Google Shape;70;p15"/>
          <p:cNvSpPr txBox="1">
            <a:spLocks noGrp="1"/>
          </p:cNvSpPr>
          <p:nvPr>
            <p:ph type="body" idx="1"/>
          </p:nvPr>
        </p:nvSpPr>
        <p:spPr>
          <a:xfrm>
            <a:off x="4054700" y="3920167"/>
            <a:ext cx="5145200" cy="2212400"/>
          </a:xfrm>
          <a:prstGeom prst="rect">
            <a:avLst/>
          </a:prstGeom>
        </p:spPr>
        <p:txBody>
          <a:bodyPr spcFirstLastPara="1" wrap="square" lIns="91425" tIns="91425" rIns="91425" bIns="91425" anchor="t" anchorCtr="0">
            <a:noAutofit/>
          </a:bodyPr>
          <a:lstStyle>
            <a:lvl1pPr marL="609585" lvl="0" indent="-423323" algn="ctr">
              <a:spcBef>
                <a:spcPts val="0"/>
              </a:spcBef>
              <a:spcAft>
                <a:spcPts val="0"/>
              </a:spcAft>
              <a:buSzPts val="14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274391945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hree columns">
  <p:cSld name="Three columns">
    <p:bg>
      <p:bgPr>
        <a:blipFill>
          <a:blip r:embed="rId2">
            <a:alphaModFix/>
          </a:blip>
          <a:stretch>
            <a:fillRect/>
          </a:stretch>
        </a:blipFill>
        <a:effectLst/>
      </p:bgPr>
    </p:bg>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rot="-5400000">
            <a:off x="-1438333" y="3105767"/>
            <a:ext cx="5416000" cy="637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73" name="Google Shape;73;p16"/>
          <p:cNvSpPr txBox="1">
            <a:spLocks noGrp="1"/>
          </p:cNvSpPr>
          <p:nvPr>
            <p:ph type="body" idx="1"/>
          </p:nvPr>
        </p:nvSpPr>
        <p:spPr>
          <a:xfrm>
            <a:off x="3059861" y="4387477"/>
            <a:ext cx="2962800" cy="10728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74" name="Google Shape;74;p16"/>
          <p:cNvSpPr txBox="1">
            <a:spLocks noGrp="1"/>
          </p:cNvSpPr>
          <p:nvPr>
            <p:ph type="body" idx="2"/>
          </p:nvPr>
        </p:nvSpPr>
        <p:spPr>
          <a:xfrm>
            <a:off x="5293261" y="2339756"/>
            <a:ext cx="2965600" cy="10728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75" name="Google Shape;75;p16"/>
          <p:cNvSpPr txBox="1">
            <a:spLocks noGrp="1"/>
          </p:cNvSpPr>
          <p:nvPr>
            <p:ph type="body" idx="3"/>
          </p:nvPr>
        </p:nvSpPr>
        <p:spPr>
          <a:xfrm>
            <a:off x="8277761" y="4047332"/>
            <a:ext cx="2962800" cy="10684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76" name="Google Shape;76;p16"/>
          <p:cNvSpPr txBox="1">
            <a:spLocks noGrp="1"/>
          </p:cNvSpPr>
          <p:nvPr>
            <p:ph type="title" idx="4" hasCustomPrompt="1"/>
          </p:nvPr>
        </p:nvSpPr>
        <p:spPr>
          <a:xfrm>
            <a:off x="2282267" y="4355633"/>
            <a:ext cx="822000" cy="583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800"/>
              <a:buNone/>
              <a:defRPr sz="2400">
                <a:solidFill>
                  <a:schemeClr val="lt1"/>
                </a:solidFill>
              </a:defRPr>
            </a:lvl1pPr>
            <a:lvl2pPr lvl="1" algn="r" rtl="0">
              <a:spcBef>
                <a:spcPts val="0"/>
              </a:spcBef>
              <a:spcAft>
                <a:spcPts val="0"/>
              </a:spcAft>
              <a:buClr>
                <a:schemeClr val="lt1"/>
              </a:buClr>
              <a:buSzPts val="12000"/>
              <a:buNone/>
              <a:defRPr sz="16000">
                <a:solidFill>
                  <a:schemeClr val="lt1"/>
                </a:solidFill>
              </a:defRPr>
            </a:lvl2pPr>
            <a:lvl3pPr lvl="2" algn="r" rtl="0">
              <a:spcBef>
                <a:spcPts val="0"/>
              </a:spcBef>
              <a:spcAft>
                <a:spcPts val="0"/>
              </a:spcAft>
              <a:buClr>
                <a:schemeClr val="lt1"/>
              </a:buClr>
              <a:buSzPts val="12000"/>
              <a:buNone/>
              <a:defRPr sz="16000">
                <a:solidFill>
                  <a:schemeClr val="lt1"/>
                </a:solidFill>
              </a:defRPr>
            </a:lvl3pPr>
            <a:lvl4pPr lvl="3" algn="r" rtl="0">
              <a:spcBef>
                <a:spcPts val="0"/>
              </a:spcBef>
              <a:spcAft>
                <a:spcPts val="0"/>
              </a:spcAft>
              <a:buClr>
                <a:schemeClr val="lt1"/>
              </a:buClr>
              <a:buSzPts val="12000"/>
              <a:buNone/>
              <a:defRPr sz="16000">
                <a:solidFill>
                  <a:schemeClr val="lt1"/>
                </a:solidFill>
              </a:defRPr>
            </a:lvl4pPr>
            <a:lvl5pPr lvl="4" algn="r" rtl="0">
              <a:spcBef>
                <a:spcPts val="0"/>
              </a:spcBef>
              <a:spcAft>
                <a:spcPts val="0"/>
              </a:spcAft>
              <a:buClr>
                <a:schemeClr val="lt1"/>
              </a:buClr>
              <a:buSzPts val="12000"/>
              <a:buNone/>
              <a:defRPr sz="16000">
                <a:solidFill>
                  <a:schemeClr val="lt1"/>
                </a:solidFill>
              </a:defRPr>
            </a:lvl5pPr>
            <a:lvl6pPr lvl="5" algn="r" rtl="0">
              <a:spcBef>
                <a:spcPts val="0"/>
              </a:spcBef>
              <a:spcAft>
                <a:spcPts val="0"/>
              </a:spcAft>
              <a:buClr>
                <a:schemeClr val="lt1"/>
              </a:buClr>
              <a:buSzPts val="12000"/>
              <a:buNone/>
              <a:defRPr sz="16000">
                <a:solidFill>
                  <a:schemeClr val="lt1"/>
                </a:solidFill>
              </a:defRPr>
            </a:lvl6pPr>
            <a:lvl7pPr lvl="6" algn="r" rtl="0">
              <a:spcBef>
                <a:spcPts val="0"/>
              </a:spcBef>
              <a:spcAft>
                <a:spcPts val="0"/>
              </a:spcAft>
              <a:buClr>
                <a:schemeClr val="lt1"/>
              </a:buClr>
              <a:buSzPts val="12000"/>
              <a:buNone/>
              <a:defRPr sz="16000">
                <a:solidFill>
                  <a:schemeClr val="lt1"/>
                </a:solidFill>
              </a:defRPr>
            </a:lvl7pPr>
            <a:lvl8pPr lvl="7" algn="r" rtl="0">
              <a:spcBef>
                <a:spcPts val="0"/>
              </a:spcBef>
              <a:spcAft>
                <a:spcPts val="0"/>
              </a:spcAft>
              <a:buClr>
                <a:schemeClr val="lt1"/>
              </a:buClr>
              <a:buSzPts val="12000"/>
              <a:buNone/>
              <a:defRPr sz="16000">
                <a:solidFill>
                  <a:schemeClr val="lt1"/>
                </a:solidFill>
              </a:defRPr>
            </a:lvl8pPr>
            <a:lvl9pPr lvl="8" algn="r" rtl="0">
              <a:spcBef>
                <a:spcPts val="0"/>
              </a:spcBef>
              <a:spcAft>
                <a:spcPts val="0"/>
              </a:spcAft>
              <a:buClr>
                <a:schemeClr val="lt1"/>
              </a:buClr>
              <a:buSzPts val="12000"/>
              <a:buNone/>
              <a:defRPr sz="16000">
                <a:solidFill>
                  <a:schemeClr val="lt1"/>
                </a:solidFill>
              </a:defRPr>
            </a:lvl9pPr>
          </a:lstStyle>
          <a:p>
            <a:r>
              <a:t>xx%</a:t>
            </a:r>
          </a:p>
        </p:txBody>
      </p:sp>
      <p:sp>
        <p:nvSpPr>
          <p:cNvPr id="77" name="Google Shape;77;p16"/>
          <p:cNvSpPr txBox="1">
            <a:spLocks noGrp="1"/>
          </p:cNvSpPr>
          <p:nvPr>
            <p:ph type="title" idx="5" hasCustomPrompt="1"/>
          </p:nvPr>
        </p:nvSpPr>
        <p:spPr>
          <a:xfrm>
            <a:off x="4515633" y="2301517"/>
            <a:ext cx="822000" cy="583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800"/>
              <a:buNone/>
              <a:defRPr sz="2400">
                <a:solidFill>
                  <a:schemeClr val="lt1"/>
                </a:solidFill>
              </a:defRPr>
            </a:lvl1pPr>
            <a:lvl2pPr lvl="1" algn="r" rtl="0">
              <a:spcBef>
                <a:spcPts val="0"/>
              </a:spcBef>
              <a:spcAft>
                <a:spcPts val="0"/>
              </a:spcAft>
              <a:buClr>
                <a:schemeClr val="lt1"/>
              </a:buClr>
              <a:buSzPts val="12000"/>
              <a:buNone/>
              <a:defRPr sz="16000">
                <a:solidFill>
                  <a:schemeClr val="lt1"/>
                </a:solidFill>
              </a:defRPr>
            </a:lvl2pPr>
            <a:lvl3pPr lvl="2" algn="r" rtl="0">
              <a:spcBef>
                <a:spcPts val="0"/>
              </a:spcBef>
              <a:spcAft>
                <a:spcPts val="0"/>
              </a:spcAft>
              <a:buClr>
                <a:schemeClr val="lt1"/>
              </a:buClr>
              <a:buSzPts val="12000"/>
              <a:buNone/>
              <a:defRPr sz="16000">
                <a:solidFill>
                  <a:schemeClr val="lt1"/>
                </a:solidFill>
              </a:defRPr>
            </a:lvl3pPr>
            <a:lvl4pPr lvl="3" algn="r" rtl="0">
              <a:spcBef>
                <a:spcPts val="0"/>
              </a:spcBef>
              <a:spcAft>
                <a:spcPts val="0"/>
              </a:spcAft>
              <a:buClr>
                <a:schemeClr val="lt1"/>
              </a:buClr>
              <a:buSzPts val="12000"/>
              <a:buNone/>
              <a:defRPr sz="16000">
                <a:solidFill>
                  <a:schemeClr val="lt1"/>
                </a:solidFill>
              </a:defRPr>
            </a:lvl4pPr>
            <a:lvl5pPr lvl="4" algn="r" rtl="0">
              <a:spcBef>
                <a:spcPts val="0"/>
              </a:spcBef>
              <a:spcAft>
                <a:spcPts val="0"/>
              </a:spcAft>
              <a:buClr>
                <a:schemeClr val="lt1"/>
              </a:buClr>
              <a:buSzPts val="12000"/>
              <a:buNone/>
              <a:defRPr sz="16000">
                <a:solidFill>
                  <a:schemeClr val="lt1"/>
                </a:solidFill>
              </a:defRPr>
            </a:lvl5pPr>
            <a:lvl6pPr lvl="5" algn="r" rtl="0">
              <a:spcBef>
                <a:spcPts val="0"/>
              </a:spcBef>
              <a:spcAft>
                <a:spcPts val="0"/>
              </a:spcAft>
              <a:buClr>
                <a:schemeClr val="lt1"/>
              </a:buClr>
              <a:buSzPts val="12000"/>
              <a:buNone/>
              <a:defRPr sz="16000">
                <a:solidFill>
                  <a:schemeClr val="lt1"/>
                </a:solidFill>
              </a:defRPr>
            </a:lvl6pPr>
            <a:lvl7pPr lvl="6" algn="r" rtl="0">
              <a:spcBef>
                <a:spcPts val="0"/>
              </a:spcBef>
              <a:spcAft>
                <a:spcPts val="0"/>
              </a:spcAft>
              <a:buClr>
                <a:schemeClr val="lt1"/>
              </a:buClr>
              <a:buSzPts val="12000"/>
              <a:buNone/>
              <a:defRPr sz="16000">
                <a:solidFill>
                  <a:schemeClr val="lt1"/>
                </a:solidFill>
              </a:defRPr>
            </a:lvl7pPr>
            <a:lvl8pPr lvl="7" algn="r" rtl="0">
              <a:spcBef>
                <a:spcPts val="0"/>
              </a:spcBef>
              <a:spcAft>
                <a:spcPts val="0"/>
              </a:spcAft>
              <a:buClr>
                <a:schemeClr val="lt1"/>
              </a:buClr>
              <a:buSzPts val="12000"/>
              <a:buNone/>
              <a:defRPr sz="16000">
                <a:solidFill>
                  <a:schemeClr val="lt1"/>
                </a:solidFill>
              </a:defRPr>
            </a:lvl8pPr>
            <a:lvl9pPr lvl="8" algn="r" rtl="0">
              <a:spcBef>
                <a:spcPts val="0"/>
              </a:spcBef>
              <a:spcAft>
                <a:spcPts val="0"/>
              </a:spcAft>
              <a:buClr>
                <a:schemeClr val="lt1"/>
              </a:buClr>
              <a:buSzPts val="12000"/>
              <a:buNone/>
              <a:defRPr sz="16000">
                <a:solidFill>
                  <a:schemeClr val="lt1"/>
                </a:solidFill>
              </a:defRPr>
            </a:lvl9pPr>
          </a:lstStyle>
          <a:p>
            <a:r>
              <a:t>xx%</a:t>
            </a:r>
          </a:p>
        </p:txBody>
      </p:sp>
      <p:sp>
        <p:nvSpPr>
          <p:cNvPr id="78" name="Google Shape;78;p16"/>
          <p:cNvSpPr txBox="1">
            <a:spLocks noGrp="1"/>
          </p:cNvSpPr>
          <p:nvPr>
            <p:ph type="title" idx="6" hasCustomPrompt="1"/>
          </p:nvPr>
        </p:nvSpPr>
        <p:spPr>
          <a:xfrm>
            <a:off x="7494067" y="4000033"/>
            <a:ext cx="822000" cy="583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800"/>
              <a:buNone/>
              <a:defRPr sz="2400">
                <a:solidFill>
                  <a:schemeClr val="lt1"/>
                </a:solidFill>
              </a:defRPr>
            </a:lvl1pPr>
            <a:lvl2pPr lvl="1" algn="r" rtl="0">
              <a:spcBef>
                <a:spcPts val="0"/>
              </a:spcBef>
              <a:spcAft>
                <a:spcPts val="0"/>
              </a:spcAft>
              <a:buClr>
                <a:schemeClr val="lt1"/>
              </a:buClr>
              <a:buSzPts val="12000"/>
              <a:buNone/>
              <a:defRPr sz="16000">
                <a:solidFill>
                  <a:schemeClr val="lt1"/>
                </a:solidFill>
              </a:defRPr>
            </a:lvl2pPr>
            <a:lvl3pPr lvl="2" algn="r" rtl="0">
              <a:spcBef>
                <a:spcPts val="0"/>
              </a:spcBef>
              <a:spcAft>
                <a:spcPts val="0"/>
              </a:spcAft>
              <a:buClr>
                <a:schemeClr val="lt1"/>
              </a:buClr>
              <a:buSzPts val="12000"/>
              <a:buNone/>
              <a:defRPr sz="16000">
                <a:solidFill>
                  <a:schemeClr val="lt1"/>
                </a:solidFill>
              </a:defRPr>
            </a:lvl3pPr>
            <a:lvl4pPr lvl="3" algn="r" rtl="0">
              <a:spcBef>
                <a:spcPts val="0"/>
              </a:spcBef>
              <a:spcAft>
                <a:spcPts val="0"/>
              </a:spcAft>
              <a:buClr>
                <a:schemeClr val="lt1"/>
              </a:buClr>
              <a:buSzPts val="12000"/>
              <a:buNone/>
              <a:defRPr sz="16000">
                <a:solidFill>
                  <a:schemeClr val="lt1"/>
                </a:solidFill>
              </a:defRPr>
            </a:lvl4pPr>
            <a:lvl5pPr lvl="4" algn="r" rtl="0">
              <a:spcBef>
                <a:spcPts val="0"/>
              </a:spcBef>
              <a:spcAft>
                <a:spcPts val="0"/>
              </a:spcAft>
              <a:buClr>
                <a:schemeClr val="lt1"/>
              </a:buClr>
              <a:buSzPts val="12000"/>
              <a:buNone/>
              <a:defRPr sz="16000">
                <a:solidFill>
                  <a:schemeClr val="lt1"/>
                </a:solidFill>
              </a:defRPr>
            </a:lvl5pPr>
            <a:lvl6pPr lvl="5" algn="r" rtl="0">
              <a:spcBef>
                <a:spcPts val="0"/>
              </a:spcBef>
              <a:spcAft>
                <a:spcPts val="0"/>
              </a:spcAft>
              <a:buClr>
                <a:schemeClr val="lt1"/>
              </a:buClr>
              <a:buSzPts val="12000"/>
              <a:buNone/>
              <a:defRPr sz="16000">
                <a:solidFill>
                  <a:schemeClr val="lt1"/>
                </a:solidFill>
              </a:defRPr>
            </a:lvl6pPr>
            <a:lvl7pPr lvl="6" algn="r" rtl="0">
              <a:spcBef>
                <a:spcPts val="0"/>
              </a:spcBef>
              <a:spcAft>
                <a:spcPts val="0"/>
              </a:spcAft>
              <a:buClr>
                <a:schemeClr val="lt1"/>
              </a:buClr>
              <a:buSzPts val="12000"/>
              <a:buNone/>
              <a:defRPr sz="16000">
                <a:solidFill>
                  <a:schemeClr val="lt1"/>
                </a:solidFill>
              </a:defRPr>
            </a:lvl7pPr>
            <a:lvl8pPr lvl="7" algn="r" rtl="0">
              <a:spcBef>
                <a:spcPts val="0"/>
              </a:spcBef>
              <a:spcAft>
                <a:spcPts val="0"/>
              </a:spcAft>
              <a:buClr>
                <a:schemeClr val="lt1"/>
              </a:buClr>
              <a:buSzPts val="12000"/>
              <a:buNone/>
              <a:defRPr sz="16000">
                <a:solidFill>
                  <a:schemeClr val="lt1"/>
                </a:solidFill>
              </a:defRPr>
            </a:lvl8pPr>
            <a:lvl9pPr lvl="8" algn="r" rtl="0">
              <a:spcBef>
                <a:spcPts val="0"/>
              </a:spcBef>
              <a:spcAft>
                <a:spcPts val="0"/>
              </a:spcAft>
              <a:buClr>
                <a:schemeClr val="lt1"/>
              </a:buClr>
              <a:buSzPts val="12000"/>
              <a:buNone/>
              <a:defRPr sz="16000">
                <a:solidFill>
                  <a:schemeClr val="lt1"/>
                </a:solidFill>
              </a:defRPr>
            </a:lvl9pPr>
          </a:lstStyle>
          <a:p>
            <a:r>
              <a:t>xx%</a:t>
            </a:r>
          </a:p>
        </p:txBody>
      </p:sp>
    </p:spTree>
    <p:extLst>
      <p:ext uri="{BB962C8B-B14F-4D97-AF65-F5344CB8AC3E}">
        <p14:creationId xmlns:p14="http://schemas.microsoft.com/office/powerpoint/2010/main" val="124177980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hree columns 2">
  <p:cSld name="Three columns 2">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rot="-5400000">
            <a:off x="-1322733" y="2987767"/>
            <a:ext cx="5418400" cy="8712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81" name="Google Shape;81;p17"/>
          <p:cNvSpPr txBox="1">
            <a:spLocks noGrp="1"/>
          </p:cNvSpPr>
          <p:nvPr>
            <p:ph type="subTitle" idx="1"/>
          </p:nvPr>
        </p:nvSpPr>
        <p:spPr>
          <a:xfrm>
            <a:off x="2668635" y="1703267"/>
            <a:ext cx="19940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82" name="Google Shape;82;p17"/>
          <p:cNvSpPr txBox="1">
            <a:spLocks noGrp="1"/>
          </p:cNvSpPr>
          <p:nvPr>
            <p:ph type="body" idx="2"/>
          </p:nvPr>
        </p:nvSpPr>
        <p:spPr>
          <a:xfrm>
            <a:off x="2637819" y="3000933"/>
            <a:ext cx="2155600" cy="11020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83" name="Google Shape;83;p17"/>
          <p:cNvSpPr txBox="1">
            <a:spLocks noGrp="1"/>
          </p:cNvSpPr>
          <p:nvPr>
            <p:ph type="subTitle" idx="3"/>
          </p:nvPr>
        </p:nvSpPr>
        <p:spPr>
          <a:xfrm>
            <a:off x="5795068" y="1702667"/>
            <a:ext cx="19940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84" name="Google Shape;84;p17"/>
          <p:cNvSpPr txBox="1">
            <a:spLocks noGrp="1"/>
          </p:cNvSpPr>
          <p:nvPr>
            <p:ph type="body" idx="4"/>
          </p:nvPr>
        </p:nvSpPr>
        <p:spPr>
          <a:xfrm>
            <a:off x="5777501" y="3003333"/>
            <a:ext cx="2158000" cy="1097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85" name="Google Shape;85;p17"/>
          <p:cNvSpPr txBox="1">
            <a:spLocks noGrp="1"/>
          </p:cNvSpPr>
          <p:nvPr>
            <p:ph type="subTitle" idx="5"/>
          </p:nvPr>
        </p:nvSpPr>
        <p:spPr>
          <a:xfrm>
            <a:off x="8921501" y="1703267"/>
            <a:ext cx="19940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86" name="Google Shape;86;p17"/>
          <p:cNvSpPr txBox="1">
            <a:spLocks noGrp="1"/>
          </p:cNvSpPr>
          <p:nvPr>
            <p:ph type="body" idx="6"/>
          </p:nvPr>
        </p:nvSpPr>
        <p:spPr>
          <a:xfrm>
            <a:off x="8919601" y="3003333"/>
            <a:ext cx="2158000" cy="1097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71793197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ix column">
  <p:cSld name="Six column">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rot="-5400000">
            <a:off x="-1311833" y="2984167"/>
            <a:ext cx="5411200" cy="885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89" name="Google Shape;89;p18"/>
          <p:cNvSpPr txBox="1">
            <a:spLocks noGrp="1"/>
          </p:cNvSpPr>
          <p:nvPr>
            <p:ph type="subTitle" idx="1"/>
          </p:nvPr>
        </p:nvSpPr>
        <p:spPr>
          <a:xfrm>
            <a:off x="2060705" y="2161100"/>
            <a:ext cx="26200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90" name="Google Shape;90;p18"/>
          <p:cNvSpPr txBox="1">
            <a:spLocks noGrp="1"/>
          </p:cNvSpPr>
          <p:nvPr>
            <p:ph type="body" idx="2"/>
          </p:nvPr>
        </p:nvSpPr>
        <p:spPr>
          <a:xfrm>
            <a:off x="2060705" y="2551851"/>
            <a:ext cx="26200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91" name="Google Shape;91;p18"/>
          <p:cNvSpPr txBox="1">
            <a:spLocks noGrp="1"/>
          </p:cNvSpPr>
          <p:nvPr>
            <p:ph type="subTitle" idx="3"/>
          </p:nvPr>
        </p:nvSpPr>
        <p:spPr>
          <a:xfrm>
            <a:off x="5340932" y="2157984"/>
            <a:ext cx="26200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92" name="Google Shape;92;p18"/>
          <p:cNvSpPr txBox="1">
            <a:spLocks noGrp="1"/>
          </p:cNvSpPr>
          <p:nvPr>
            <p:ph type="body" idx="4"/>
          </p:nvPr>
        </p:nvSpPr>
        <p:spPr>
          <a:xfrm>
            <a:off x="5340932" y="2548128"/>
            <a:ext cx="26200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93" name="Google Shape;93;p18"/>
          <p:cNvSpPr txBox="1">
            <a:spLocks noGrp="1"/>
          </p:cNvSpPr>
          <p:nvPr>
            <p:ph type="subTitle" idx="5"/>
          </p:nvPr>
        </p:nvSpPr>
        <p:spPr>
          <a:xfrm>
            <a:off x="8620976" y="2157984"/>
            <a:ext cx="26200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94" name="Google Shape;94;p18"/>
          <p:cNvSpPr txBox="1">
            <a:spLocks noGrp="1"/>
          </p:cNvSpPr>
          <p:nvPr>
            <p:ph type="body" idx="6"/>
          </p:nvPr>
        </p:nvSpPr>
        <p:spPr>
          <a:xfrm>
            <a:off x="8620976" y="2548128"/>
            <a:ext cx="26200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95" name="Google Shape;95;p18"/>
          <p:cNvSpPr txBox="1">
            <a:spLocks noGrp="1"/>
          </p:cNvSpPr>
          <p:nvPr>
            <p:ph type="subTitle" idx="7"/>
          </p:nvPr>
        </p:nvSpPr>
        <p:spPr>
          <a:xfrm>
            <a:off x="2060705" y="4853617"/>
            <a:ext cx="26200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96" name="Google Shape;96;p18"/>
          <p:cNvSpPr txBox="1">
            <a:spLocks noGrp="1"/>
          </p:cNvSpPr>
          <p:nvPr>
            <p:ph type="body" idx="8"/>
          </p:nvPr>
        </p:nvSpPr>
        <p:spPr>
          <a:xfrm>
            <a:off x="2060705" y="5253704"/>
            <a:ext cx="26200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97" name="Google Shape;97;p18"/>
          <p:cNvSpPr txBox="1">
            <a:spLocks noGrp="1"/>
          </p:cNvSpPr>
          <p:nvPr>
            <p:ph type="subTitle" idx="9"/>
          </p:nvPr>
        </p:nvSpPr>
        <p:spPr>
          <a:xfrm>
            <a:off x="5340932" y="4853617"/>
            <a:ext cx="26200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98" name="Google Shape;98;p18"/>
          <p:cNvSpPr txBox="1">
            <a:spLocks noGrp="1"/>
          </p:cNvSpPr>
          <p:nvPr>
            <p:ph type="body" idx="13"/>
          </p:nvPr>
        </p:nvSpPr>
        <p:spPr>
          <a:xfrm>
            <a:off x="5340932" y="5253704"/>
            <a:ext cx="26200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99" name="Google Shape;99;p18"/>
          <p:cNvSpPr txBox="1">
            <a:spLocks noGrp="1"/>
          </p:cNvSpPr>
          <p:nvPr>
            <p:ph type="subTitle" idx="14"/>
          </p:nvPr>
        </p:nvSpPr>
        <p:spPr>
          <a:xfrm>
            <a:off x="8620976" y="4852416"/>
            <a:ext cx="26200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00" name="Google Shape;100;p18"/>
          <p:cNvSpPr txBox="1">
            <a:spLocks noGrp="1"/>
          </p:cNvSpPr>
          <p:nvPr>
            <p:ph type="body" idx="15"/>
          </p:nvPr>
        </p:nvSpPr>
        <p:spPr>
          <a:xfrm>
            <a:off x="8620976" y="5250189"/>
            <a:ext cx="26200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85716370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Four columns">
  <p:cSld name="Four columns">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xfrm rot="-5400000">
            <a:off x="-1439833" y="3104167"/>
            <a:ext cx="5419200" cy="637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103" name="Google Shape;103;p19"/>
          <p:cNvSpPr txBox="1">
            <a:spLocks noGrp="1"/>
          </p:cNvSpPr>
          <p:nvPr>
            <p:ph type="subTitle" idx="1"/>
          </p:nvPr>
        </p:nvSpPr>
        <p:spPr>
          <a:xfrm>
            <a:off x="4796511" y="809500"/>
            <a:ext cx="30648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04" name="Google Shape;104;p19"/>
          <p:cNvSpPr txBox="1">
            <a:spLocks noGrp="1"/>
          </p:cNvSpPr>
          <p:nvPr>
            <p:ph type="body" idx="2"/>
          </p:nvPr>
        </p:nvSpPr>
        <p:spPr>
          <a:xfrm>
            <a:off x="4796031" y="1199677"/>
            <a:ext cx="30648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05" name="Google Shape;105;p19"/>
          <p:cNvSpPr txBox="1">
            <a:spLocks noGrp="1"/>
          </p:cNvSpPr>
          <p:nvPr>
            <p:ph type="subTitle" idx="3"/>
          </p:nvPr>
        </p:nvSpPr>
        <p:spPr>
          <a:xfrm>
            <a:off x="3513813" y="2194967"/>
            <a:ext cx="30648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06" name="Google Shape;106;p19"/>
          <p:cNvSpPr txBox="1">
            <a:spLocks noGrp="1"/>
          </p:cNvSpPr>
          <p:nvPr>
            <p:ph type="body" idx="4"/>
          </p:nvPr>
        </p:nvSpPr>
        <p:spPr>
          <a:xfrm>
            <a:off x="3513333" y="2585144"/>
            <a:ext cx="30648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07" name="Google Shape;107;p19"/>
          <p:cNvSpPr txBox="1">
            <a:spLocks noGrp="1"/>
          </p:cNvSpPr>
          <p:nvPr>
            <p:ph type="subTitle" idx="5"/>
          </p:nvPr>
        </p:nvSpPr>
        <p:spPr>
          <a:xfrm>
            <a:off x="3514056" y="3580433"/>
            <a:ext cx="30648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08" name="Google Shape;108;p19"/>
          <p:cNvSpPr txBox="1">
            <a:spLocks noGrp="1"/>
          </p:cNvSpPr>
          <p:nvPr>
            <p:ph type="body" idx="6"/>
          </p:nvPr>
        </p:nvSpPr>
        <p:spPr>
          <a:xfrm>
            <a:off x="3513575" y="3970611"/>
            <a:ext cx="30648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09" name="Google Shape;109;p19"/>
          <p:cNvSpPr txBox="1">
            <a:spLocks noGrp="1"/>
          </p:cNvSpPr>
          <p:nvPr>
            <p:ph type="subTitle" idx="7"/>
          </p:nvPr>
        </p:nvSpPr>
        <p:spPr>
          <a:xfrm>
            <a:off x="4796269" y="4965900"/>
            <a:ext cx="30648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10" name="Google Shape;110;p19"/>
          <p:cNvSpPr txBox="1">
            <a:spLocks noGrp="1"/>
          </p:cNvSpPr>
          <p:nvPr>
            <p:ph type="body" idx="8"/>
          </p:nvPr>
        </p:nvSpPr>
        <p:spPr>
          <a:xfrm>
            <a:off x="4795788" y="5356077"/>
            <a:ext cx="30648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219517776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hree columns 3">
  <p:cSld name="Three columns 3">
    <p:bg>
      <p:bgPr>
        <a:blipFill>
          <a:blip r:embed="rId2">
            <a:alphaModFix/>
          </a:blip>
          <a:stretch>
            <a:fillRect/>
          </a:stretch>
        </a:blipFill>
        <a:effectLst/>
      </p:bgPr>
    </p:bg>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xfrm rot="-5400000">
            <a:off x="-1445333" y="3098767"/>
            <a:ext cx="5430000" cy="637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113" name="Google Shape;113;p20"/>
          <p:cNvSpPr txBox="1">
            <a:spLocks noGrp="1"/>
          </p:cNvSpPr>
          <p:nvPr>
            <p:ph type="subTitle" idx="1"/>
          </p:nvPr>
        </p:nvSpPr>
        <p:spPr>
          <a:xfrm>
            <a:off x="2510089" y="3236967"/>
            <a:ext cx="2620000" cy="55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14" name="Google Shape;114;p20"/>
          <p:cNvSpPr txBox="1">
            <a:spLocks noGrp="1"/>
          </p:cNvSpPr>
          <p:nvPr>
            <p:ph type="body" idx="2"/>
          </p:nvPr>
        </p:nvSpPr>
        <p:spPr>
          <a:xfrm>
            <a:off x="2600889" y="4011117"/>
            <a:ext cx="2438400" cy="1107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15" name="Google Shape;115;p20"/>
          <p:cNvSpPr txBox="1">
            <a:spLocks noGrp="1"/>
          </p:cNvSpPr>
          <p:nvPr>
            <p:ph type="subTitle" idx="3"/>
          </p:nvPr>
        </p:nvSpPr>
        <p:spPr>
          <a:xfrm>
            <a:off x="5534089" y="3264405"/>
            <a:ext cx="2620000" cy="55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16" name="Google Shape;116;p20"/>
          <p:cNvSpPr txBox="1">
            <a:spLocks noGrp="1"/>
          </p:cNvSpPr>
          <p:nvPr>
            <p:ph type="body" idx="4"/>
          </p:nvPr>
        </p:nvSpPr>
        <p:spPr>
          <a:xfrm>
            <a:off x="5624889" y="4032517"/>
            <a:ext cx="2438400" cy="10644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17" name="Google Shape;117;p20"/>
          <p:cNvSpPr txBox="1">
            <a:spLocks noGrp="1"/>
          </p:cNvSpPr>
          <p:nvPr>
            <p:ph type="subTitle" idx="5"/>
          </p:nvPr>
        </p:nvSpPr>
        <p:spPr>
          <a:xfrm>
            <a:off x="8588889" y="3258585"/>
            <a:ext cx="2620000" cy="55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18" name="Google Shape;118;p20"/>
          <p:cNvSpPr txBox="1">
            <a:spLocks noGrp="1"/>
          </p:cNvSpPr>
          <p:nvPr>
            <p:ph type="body" idx="6"/>
          </p:nvPr>
        </p:nvSpPr>
        <p:spPr>
          <a:xfrm>
            <a:off x="8679689" y="4032517"/>
            <a:ext cx="2438400" cy="10644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19" name="Google Shape;119;p20"/>
          <p:cNvSpPr txBox="1">
            <a:spLocks noGrp="1"/>
          </p:cNvSpPr>
          <p:nvPr>
            <p:ph type="title" idx="7" hasCustomPrompt="1"/>
          </p:nvPr>
        </p:nvSpPr>
        <p:spPr>
          <a:xfrm>
            <a:off x="8649100" y="2667500"/>
            <a:ext cx="2488000" cy="634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800"/>
              <a:buNone/>
              <a:defRPr>
                <a:solidFill>
                  <a:schemeClr val="lt1"/>
                </a:solidFill>
              </a:defRPr>
            </a:lvl1pPr>
            <a:lvl2pPr lvl="1" algn="r" rtl="0">
              <a:spcBef>
                <a:spcPts val="0"/>
              </a:spcBef>
              <a:spcAft>
                <a:spcPts val="0"/>
              </a:spcAft>
              <a:buClr>
                <a:schemeClr val="lt1"/>
              </a:buClr>
              <a:buSzPts val="12000"/>
              <a:buNone/>
              <a:defRPr sz="16000">
                <a:solidFill>
                  <a:schemeClr val="lt1"/>
                </a:solidFill>
              </a:defRPr>
            </a:lvl2pPr>
            <a:lvl3pPr lvl="2" algn="r" rtl="0">
              <a:spcBef>
                <a:spcPts val="0"/>
              </a:spcBef>
              <a:spcAft>
                <a:spcPts val="0"/>
              </a:spcAft>
              <a:buClr>
                <a:schemeClr val="lt1"/>
              </a:buClr>
              <a:buSzPts val="12000"/>
              <a:buNone/>
              <a:defRPr sz="16000">
                <a:solidFill>
                  <a:schemeClr val="lt1"/>
                </a:solidFill>
              </a:defRPr>
            </a:lvl3pPr>
            <a:lvl4pPr lvl="3" algn="r" rtl="0">
              <a:spcBef>
                <a:spcPts val="0"/>
              </a:spcBef>
              <a:spcAft>
                <a:spcPts val="0"/>
              </a:spcAft>
              <a:buClr>
                <a:schemeClr val="lt1"/>
              </a:buClr>
              <a:buSzPts val="12000"/>
              <a:buNone/>
              <a:defRPr sz="16000">
                <a:solidFill>
                  <a:schemeClr val="lt1"/>
                </a:solidFill>
              </a:defRPr>
            </a:lvl4pPr>
            <a:lvl5pPr lvl="4" algn="r" rtl="0">
              <a:spcBef>
                <a:spcPts val="0"/>
              </a:spcBef>
              <a:spcAft>
                <a:spcPts val="0"/>
              </a:spcAft>
              <a:buClr>
                <a:schemeClr val="lt1"/>
              </a:buClr>
              <a:buSzPts val="12000"/>
              <a:buNone/>
              <a:defRPr sz="16000">
                <a:solidFill>
                  <a:schemeClr val="lt1"/>
                </a:solidFill>
              </a:defRPr>
            </a:lvl5pPr>
            <a:lvl6pPr lvl="5" algn="r" rtl="0">
              <a:spcBef>
                <a:spcPts val="0"/>
              </a:spcBef>
              <a:spcAft>
                <a:spcPts val="0"/>
              </a:spcAft>
              <a:buClr>
                <a:schemeClr val="lt1"/>
              </a:buClr>
              <a:buSzPts val="12000"/>
              <a:buNone/>
              <a:defRPr sz="16000">
                <a:solidFill>
                  <a:schemeClr val="lt1"/>
                </a:solidFill>
              </a:defRPr>
            </a:lvl6pPr>
            <a:lvl7pPr lvl="6" algn="r" rtl="0">
              <a:spcBef>
                <a:spcPts val="0"/>
              </a:spcBef>
              <a:spcAft>
                <a:spcPts val="0"/>
              </a:spcAft>
              <a:buClr>
                <a:schemeClr val="lt1"/>
              </a:buClr>
              <a:buSzPts val="12000"/>
              <a:buNone/>
              <a:defRPr sz="16000">
                <a:solidFill>
                  <a:schemeClr val="lt1"/>
                </a:solidFill>
              </a:defRPr>
            </a:lvl7pPr>
            <a:lvl8pPr lvl="7" algn="r" rtl="0">
              <a:spcBef>
                <a:spcPts val="0"/>
              </a:spcBef>
              <a:spcAft>
                <a:spcPts val="0"/>
              </a:spcAft>
              <a:buClr>
                <a:schemeClr val="lt1"/>
              </a:buClr>
              <a:buSzPts val="12000"/>
              <a:buNone/>
              <a:defRPr sz="16000">
                <a:solidFill>
                  <a:schemeClr val="lt1"/>
                </a:solidFill>
              </a:defRPr>
            </a:lvl8pPr>
            <a:lvl9pPr lvl="8" algn="r" rtl="0">
              <a:spcBef>
                <a:spcPts val="0"/>
              </a:spcBef>
              <a:spcAft>
                <a:spcPts val="0"/>
              </a:spcAft>
              <a:buClr>
                <a:schemeClr val="lt1"/>
              </a:buClr>
              <a:buSzPts val="12000"/>
              <a:buNone/>
              <a:defRPr sz="16000">
                <a:solidFill>
                  <a:schemeClr val="lt1"/>
                </a:solidFill>
              </a:defRPr>
            </a:lvl9pPr>
          </a:lstStyle>
          <a:p>
            <a:r>
              <a:t>xx%</a:t>
            </a:r>
          </a:p>
        </p:txBody>
      </p:sp>
      <p:sp>
        <p:nvSpPr>
          <p:cNvPr id="120" name="Google Shape;120;p20"/>
          <p:cNvSpPr txBox="1">
            <a:spLocks noGrp="1"/>
          </p:cNvSpPr>
          <p:nvPr>
            <p:ph type="title" idx="8" hasCustomPrompt="1"/>
          </p:nvPr>
        </p:nvSpPr>
        <p:spPr>
          <a:xfrm>
            <a:off x="5600133" y="2667500"/>
            <a:ext cx="2488000" cy="634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800"/>
              <a:buNone/>
              <a:defRPr>
                <a:solidFill>
                  <a:schemeClr val="lt1"/>
                </a:solidFill>
              </a:defRPr>
            </a:lvl1pPr>
            <a:lvl2pPr lvl="1" algn="r" rtl="0">
              <a:spcBef>
                <a:spcPts val="0"/>
              </a:spcBef>
              <a:spcAft>
                <a:spcPts val="0"/>
              </a:spcAft>
              <a:buClr>
                <a:schemeClr val="lt1"/>
              </a:buClr>
              <a:buSzPts val="12000"/>
              <a:buNone/>
              <a:defRPr sz="16000">
                <a:solidFill>
                  <a:schemeClr val="lt1"/>
                </a:solidFill>
              </a:defRPr>
            </a:lvl2pPr>
            <a:lvl3pPr lvl="2" algn="r" rtl="0">
              <a:spcBef>
                <a:spcPts val="0"/>
              </a:spcBef>
              <a:spcAft>
                <a:spcPts val="0"/>
              </a:spcAft>
              <a:buClr>
                <a:schemeClr val="lt1"/>
              </a:buClr>
              <a:buSzPts val="12000"/>
              <a:buNone/>
              <a:defRPr sz="16000">
                <a:solidFill>
                  <a:schemeClr val="lt1"/>
                </a:solidFill>
              </a:defRPr>
            </a:lvl3pPr>
            <a:lvl4pPr lvl="3" algn="r" rtl="0">
              <a:spcBef>
                <a:spcPts val="0"/>
              </a:spcBef>
              <a:spcAft>
                <a:spcPts val="0"/>
              </a:spcAft>
              <a:buClr>
                <a:schemeClr val="lt1"/>
              </a:buClr>
              <a:buSzPts val="12000"/>
              <a:buNone/>
              <a:defRPr sz="16000">
                <a:solidFill>
                  <a:schemeClr val="lt1"/>
                </a:solidFill>
              </a:defRPr>
            </a:lvl4pPr>
            <a:lvl5pPr lvl="4" algn="r" rtl="0">
              <a:spcBef>
                <a:spcPts val="0"/>
              </a:spcBef>
              <a:spcAft>
                <a:spcPts val="0"/>
              </a:spcAft>
              <a:buClr>
                <a:schemeClr val="lt1"/>
              </a:buClr>
              <a:buSzPts val="12000"/>
              <a:buNone/>
              <a:defRPr sz="16000">
                <a:solidFill>
                  <a:schemeClr val="lt1"/>
                </a:solidFill>
              </a:defRPr>
            </a:lvl5pPr>
            <a:lvl6pPr lvl="5" algn="r" rtl="0">
              <a:spcBef>
                <a:spcPts val="0"/>
              </a:spcBef>
              <a:spcAft>
                <a:spcPts val="0"/>
              </a:spcAft>
              <a:buClr>
                <a:schemeClr val="lt1"/>
              </a:buClr>
              <a:buSzPts val="12000"/>
              <a:buNone/>
              <a:defRPr sz="16000">
                <a:solidFill>
                  <a:schemeClr val="lt1"/>
                </a:solidFill>
              </a:defRPr>
            </a:lvl6pPr>
            <a:lvl7pPr lvl="6" algn="r" rtl="0">
              <a:spcBef>
                <a:spcPts val="0"/>
              </a:spcBef>
              <a:spcAft>
                <a:spcPts val="0"/>
              </a:spcAft>
              <a:buClr>
                <a:schemeClr val="lt1"/>
              </a:buClr>
              <a:buSzPts val="12000"/>
              <a:buNone/>
              <a:defRPr sz="16000">
                <a:solidFill>
                  <a:schemeClr val="lt1"/>
                </a:solidFill>
              </a:defRPr>
            </a:lvl7pPr>
            <a:lvl8pPr lvl="7" algn="r" rtl="0">
              <a:spcBef>
                <a:spcPts val="0"/>
              </a:spcBef>
              <a:spcAft>
                <a:spcPts val="0"/>
              </a:spcAft>
              <a:buClr>
                <a:schemeClr val="lt1"/>
              </a:buClr>
              <a:buSzPts val="12000"/>
              <a:buNone/>
              <a:defRPr sz="16000">
                <a:solidFill>
                  <a:schemeClr val="lt1"/>
                </a:solidFill>
              </a:defRPr>
            </a:lvl8pPr>
            <a:lvl9pPr lvl="8" algn="r" rtl="0">
              <a:spcBef>
                <a:spcPts val="0"/>
              </a:spcBef>
              <a:spcAft>
                <a:spcPts val="0"/>
              </a:spcAft>
              <a:buClr>
                <a:schemeClr val="lt1"/>
              </a:buClr>
              <a:buSzPts val="12000"/>
              <a:buNone/>
              <a:defRPr sz="16000">
                <a:solidFill>
                  <a:schemeClr val="lt1"/>
                </a:solidFill>
              </a:defRPr>
            </a:lvl9pPr>
          </a:lstStyle>
          <a:p>
            <a:r>
              <a:t>xx%</a:t>
            </a:r>
          </a:p>
        </p:txBody>
      </p:sp>
      <p:sp>
        <p:nvSpPr>
          <p:cNvPr id="121" name="Google Shape;121;p20"/>
          <p:cNvSpPr txBox="1">
            <a:spLocks noGrp="1"/>
          </p:cNvSpPr>
          <p:nvPr>
            <p:ph type="title" idx="9" hasCustomPrompt="1"/>
          </p:nvPr>
        </p:nvSpPr>
        <p:spPr>
          <a:xfrm>
            <a:off x="2551100" y="2667500"/>
            <a:ext cx="2488000" cy="634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800"/>
              <a:buNone/>
              <a:defRPr>
                <a:solidFill>
                  <a:schemeClr val="lt1"/>
                </a:solidFill>
              </a:defRPr>
            </a:lvl1pPr>
            <a:lvl2pPr lvl="1" algn="r" rtl="0">
              <a:spcBef>
                <a:spcPts val="0"/>
              </a:spcBef>
              <a:spcAft>
                <a:spcPts val="0"/>
              </a:spcAft>
              <a:buClr>
                <a:schemeClr val="lt1"/>
              </a:buClr>
              <a:buSzPts val="12000"/>
              <a:buNone/>
              <a:defRPr sz="16000">
                <a:solidFill>
                  <a:schemeClr val="lt1"/>
                </a:solidFill>
              </a:defRPr>
            </a:lvl2pPr>
            <a:lvl3pPr lvl="2" algn="r" rtl="0">
              <a:spcBef>
                <a:spcPts val="0"/>
              </a:spcBef>
              <a:spcAft>
                <a:spcPts val="0"/>
              </a:spcAft>
              <a:buClr>
                <a:schemeClr val="lt1"/>
              </a:buClr>
              <a:buSzPts val="12000"/>
              <a:buNone/>
              <a:defRPr sz="16000">
                <a:solidFill>
                  <a:schemeClr val="lt1"/>
                </a:solidFill>
              </a:defRPr>
            </a:lvl3pPr>
            <a:lvl4pPr lvl="3" algn="r" rtl="0">
              <a:spcBef>
                <a:spcPts val="0"/>
              </a:spcBef>
              <a:spcAft>
                <a:spcPts val="0"/>
              </a:spcAft>
              <a:buClr>
                <a:schemeClr val="lt1"/>
              </a:buClr>
              <a:buSzPts val="12000"/>
              <a:buNone/>
              <a:defRPr sz="16000">
                <a:solidFill>
                  <a:schemeClr val="lt1"/>
                </a:solidFill>
              </a:defRPr>
            </a:lvl4pPr>
            <a:lvl5pPr lvl="4" algn="r" rtl="0">
              <a:spcBef>
                <a:spcPts val="0"/>
              </a:spcBef>
              <a:spcAft>
                <a:spcPts val="0"/>
              </a:spcAft>
              <a:buClr>
                <a:schemeClr val="lt1"/>
              </a:buClr>
              <a:buSzPts val="12000"/>
              <a:buNone/>
              <a:defRPr sz="16000">
                <a:solidFill>
                  <a:schemeClr val="lt1"/>
                </a:solidFill>
              </a:defRPr>
            </a:lvl5pPr>
            <a:lvl6pPr lvl="5" algn="r" rtl="0">
              <a:spcBef>
                <a:spcPts val="0"/>
              </a:spcBef>
              <a:spcAft>
                <a:spcPts val="0"/>
              </a:spcAft>
              <a:buClr>
                <a:schemeClr val="lt1"/>
              </a:buClr>
              <a:buSzPts val="12000"/>
              <a:buNone/>
              <a:defRPr sz="16000">
                <a:solidFill>
                  <a:schemeClr val="lt1"/>
                </a:solidFill>
              </a:defRPr>
            </a:lvl6pPr>
            <a:lvl7pPr lvl="6" algn="r" rtl="0">
              <a:spcBef>
                <a:spcPts val="0"/>
              </a:spcBef>
              <a:spcAft>
                <a:spcPts val="0"/>
              </a:spcAft>
              <a:buClr>
                <a:schemeClr val="lt1"/>
              </a:buClr>
              <a:buSzPts val="12000"/>
              <a:buNone/>
              <a:defRPr sz="16000">
                <a:solidFill>
                  <a:schemeClr val="lt1"/>
                </a:solidFill>
              </a:defRPr>
            </a:lvl7pPr>
            <a:lvl8pPr lvl="7" algn="r" rtl="0">
              <a:spcBef>
                <a:spcPts val="0"/>
              </a:spcBef>
              <a:spcAft>
                <a:spcPts val="0"/>
              </a:spcAft>
              <a:buClr>
                <a:schemeClr val="lt1"/>
              </a:buClr>
              <a:buSzPts val="12000"/>
              <a:buNone/>
              <a:defRPr sz="16000">
                <a:solidFill>
                  <a:schemeClr val="lt1"/>
                </a:solidFill>
              </a:defRPr>
            </a:lvl8pPr>
            <a:lvl9pPr lvl="8" algn="r" rtl="0">
              <a:spcBef>
                <a:spcPts val="0"/>
              </a:spcBef>
              <a:spcAft>
                <a:spcPts val="0"/>
              </a:spcAft>
              <a:buClr>
                <a:schemeClr val="lt1"/>
              </a:buClr>
              <a:buSzPts val="12000"/>
              <a:buNone/>
              <a:defRPr sz="16000">
                <a:solidFill>
                  <a:schemeClr val="lt1"/>
                </a:solidFill>
              </a:defRPr>
            </a:lvl9pPr>
          </a:lstStyle>
          <a:p>
            <a:r>
              <a:t>xx%</a:t>
            </a:r>
          </a:p>
        </p:txBody>
      </p:sp>
    </p:spTree>
    <p:extLst>
      <p:ext uri="{BB962C8B-B14F-4D97-AF65-F5344CB8AC3E}">
        <p14:creationId xmlns:p14="http://schemas.microsoft.com/office/powerpoint/2010/main" val="56307455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hree columns 4">
  <p:cSld name="Three columns 4">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rot="-5400000">
            <a:off x="-1431033" y="3112967"/>
            <a:ext cx="5401600" cy="637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124" name="Google Shape;124;p21"/>
          <p:cNvSpPr txBox="1">
            <a:spLocks noGrp="1"/>
          </p:cNvSpPr>
          <p:nvPr>
            <p:ph type="subTitle" idx="1"/>
          </p:nvPr>
        </p:nvSpPr>
        <p:spPr>
          <a:xfrm>
            <a:off x="6338748" y="1227333"/>
            <a:ext cx="49020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25" name="Google Shape;125;p21"/>
          <p:cNvSpPr txBox="1">
            <a:spLocks noGrp="1"/>
          </p:cNvSpPr>
          <p:nvPr>
            <p:ph type="body" idx="2"/>
          </p:nvPr>
        </p:nvSpPr>
        <p:spPr>
          <a:xfrm>
            <a:off x="6337967" y="1627421"/>
            <a:ext cx="4902000" cy="1063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26" name="Google Shape;126;p21"/>
          <p:cNvSpPr txBox="1">
            <a:spLocks noGrp="1"/>
          </p:cNvSpPr>
          <p:nvPr>
            <p:ph type="subTitle" idx="3"/>
          </p:nvPr>
        </p:nvSpPr>
        <p:spPr>
          <a:xfrm>
            <a:off x="6339517" y="2718667"/>
            <a:ext cx="49012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27" name="Google Shape;127;p21"/>
          <p:cNvSpPr txBox="1">
            <a:spLocks noGrp="1"/>
          </p:cNvSpPr>
          <p:nvPr>
            <p:ph type="body" idx="4"/>
          </p:nvPr>
        </p:nvSpPr>
        <p:spPr>
          <a:xfrm>
            <a:off x="6338733" y="3118755"/>
            <a:ext cx="4901200" cy="1063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28" name="Google Shape;128;p21"/>
          <p:cNvSpPr txBox="1">
            <a:spLocks noGrp="1"/>
          </p:cNvSpPr>
          <p:nvPr>
            <p:ph type="subTitle" idx="5"/>
          </p:nvPr>
        </p:nvSpPr>
        <p:spPr>
          <a:xfrm>
            <a:off x="6338735" y="4242667"/>
            <a:ext cx="49004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29" name="Google Shape;129;p21"/>
          <p:cNvSpPr txBox="1">
            <a:spLocks noGrp="1"/>
          </p:cNvSpPr>
          <p:nvPr>
            <p:ph type="body" idx="6"/>
          </p:nvPr>
        </p:nvSpPr>
        <p:spPr>
          <a:xfrm>
            <a:off x="6337967" y="4642755"/>
            <a:ext cx="4900400" cy="1063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202264331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wo column 2">
  <p:cSld name="Two column 2">
    <p:bg>
      <p:bgPr>
        <a:blipFill>
          <a:blip r:embed="rId2">
            <a:alphaModFix/>
          </a:blip>
          <a:stretch>
            <a:fillRect/>
          </a:stretch>
        </a:blipFill>
        <a:effectLst/>
      </p:bgPr>
    </p:bg>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rot="-5400000">
            <a:off x="-1445233" y="3098767"/>
            <a:ext cx="5430000" cy="637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132" name="Google Shape;132;p22"/>
          <p:cNvSpPr txBox="1">
            <a:spLocks noGrp="1"/>
          </p:cNvSpPr>
          <p:nvPr>
            <p:ph type="subTitle" idx="1"/>
          </p:nvPr>
        </p:nvSpPr>
        <p:spPr>
          <a:xfrm>
            <a:off x="3005661" y="4153824"/>
            <a:ext cx="32840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33" name="Google Shape;133;p22"/>
          <p:cNvSpPr txBox="1">
            <a:spLocks noGrp="1"/>
          </p:cNvSpPr>
          <p:nvPr>
            <p:ph type="body" idx="2"/>
          </p:nvPr>
        </p:nvSpPr>
        <p:spPr>
          <a:xfrm>
            <a:off x="2904067" y="4568827"/>
            <a:ext cx="3487200" cy="7160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34" name="Google Shape;134;p22"/>
          <p:cNvSpPr txBox="1">
            <a:spLocks noGrp="1"/>
          </p:cNvSpPr>
          <p:nvPr>
            <p:ph type="subTitle" idx="3"/>
          </p:nvPr>
        </p:nvSpPr>
        <p:spPr>
          <a:xfrm>
            <a:off x="6929571" y="4153824"/>
            <a:ext cx="32840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35" name="Google Shape;135;p22"/>
          <p:cNvSpPr txBox="1">
            <a:spLocks noGrp="1"/>
          </p:cNvSpPr>
          <p:nvPr>
            <p:ph type="body" idx="4"/>
          </p:nvPr>
        </p:nvSpPr>
        <p:spPr>
          <a:xfrm>
            <a:off x="6796767" y="4568827"/>
            <a:ext cx="3549600" cy="7160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56084346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36"/>
        <p:cNvGrpSpPr/>
        <p:nvPr/>
      </p:nvGrpSpPr>
      <p:grpSpPr>
        <a:xfrm>
          <a:off x="0" y="0"/>
          <a:ext cx="0" cy="0"/>
          <a:chOff x="0" y="0"/>
          <a:chExt cx="0" cy="0"/>
        </a:xfrm>
      </p:grpSpPr>
      <p:sp>
        <p:nvSpPr>
          <p:cNvPr id="137" name="Google Shape;137;p23"/>
          <p:cNvSpPr txBox="1">
            <a:spLocks noGrp="1"/>
          </p:cNvSpPr>
          <p:nvPr>
            <p:ph type="ctrTitle"/>
          </p:nvPr>
        </p:nvSpPr>
        <p:spPr>
          <a:xfrm>
            <a:off x="2876000" y="3898000"/>
            <a:ext cx="6440000" cy="421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800"/>
              <a:buNone/>
              <a:defRPr sz="1867">
                <a:solidFill>
                  <a:srgbClr val="FFFFFF"/>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rPr lang="en-US"/>
              <a:t>Click to edit Master title style</a:t>
            </a:r>
            <a:endParaRPr/>
          </a:p>
        </p:txBody>
      </p:sp>
      <p:sp>
        <p:nvSpPr>
          <p:cNvPr id="138" name="Google Shape;138;p23"/>
          <p:cNvSpPr txBox="1">
            <a:spLocks noGrp="1"/>
          </p:cNvSpPr>
          <p:nvPr>
            <p:ph type="subTitle" idx="1"/>
          </p:nvPr>
        </p:nvSpPr>
        <p:spPr>
          <a:xfrm>
            <a:off x="2876000" y="2585733"/>
            <a:ext cx="6440000" cy="85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D9D9D9"/>
              </a:buClr>
              <a:buSzPts val="3000"/>
              <a:buNone/>
              <a:defRPr sz="2400">
                <a:solidFill>
                  <a:schemeClr val="lt1"/>
                </a:solidFill>
              </a:defRPr>
            </a:lvl1pPr>
            <a:lvl2pPr lvl="1" algn="ctr" rtl="0">
              <a:lnSpc>
                <a:spcPct val="100000"/>
              </a:lnSpc>
              <a:spcBef>
                <a:spcPts val="0"/>
              </a:spcBef>
              <a:spcAft>
                <a:spcPts val="0"/>
              </a:spcAft>
              <a:buClr>
                <a:srgbClr val="D9D9D9"/>
              </a:buClr>
              <a:buSzPts val="3000"/>
              <a:buNone/>
              <a:defRPr sz="4000">
                <a:solidFill>
                  <a:srgbClr val="D9D9D9"/>
                </a:solidFill>
              </a:defRPr>
            </a:lvl2pPr>
            <a:lvl3pPr lvl="2" algn="ctr" rtl="0">
              <a:lnSpc>
                <a:spcPct val="100000"/>
              </a:lnSpc>
              <a:spcBef>
                <a:spcPts val="0"/>
              </a:spcBef>
              <a:spcAft>
                <a:spcPts val="0"/>
              </a:spcAft>
              <a:buClr>
                <a:srgbClr val="D9D9D9"/>
              </a:buClr>
              <a:buSzPts val="3000"/>
              <a:buNone/>
              <a:defRPr sz="4000">
                <a:solidFill>
                  <a:srgbClr val="D9D9D9"/>
                </a:solidFill>
              </a:defRPr>
            </a:lvl3pPr>
            <a:lvl4pPr lvl="3" algn="ctr" rtl="0">
              <a:lnSpc>
                <a:spcPct val="100000"/>
              </a:lnSpc>
              <a:spcBef>
                <a:spcPts val="0"/>
              </a:spcBef>
              <a:spcAft>
                <a:spcPts val="0"/>
              </a:spcAft>
              <a:buClr>
                <a:srgbClr val="D9D9D9"/>
              </a:buClr>
              <a:buSzPts val="3000"/>
              <a:buNone/>
              <a:defRPr sz="4000">
                <a:solidFill>
                  <a:srgbClr val="D9D9D9"/>
                </a:solidFill>
              </a:defRPr>
            </a:lvl4pPr>
            <a:lvl5pPr lvl="4" algn="ctr" rtl="0">
              <a:lnSpc>
                <a:spcPct val="100000"/>
              </a:lnSpc>
              <a:spcBef>
                <a:spcPts val="0"/>
              </a:spcBef>
              <a:spcAft>
                <a:spcPts val="0"/>
              </a:spcAft>
              <a:buClr>
                <a:srgbClr val="D9D9D9"/>
              </a:buClr>
              <a:buSzPts val="3000"/>
              <a:buNone/>
              <a:defRPr sz="4000">
                <a:solidFill>
                  <a:srgbClr val="D9D9D9"/>
                </a:solidFill>
              </a:defRPr>
            </a:lvl5pPr>
            <a:lvl6pPr lvl="5" algn="ctr" rtl="0">
              <a:lnSpc>
                <a:spcPct val="100000"/>
              </a:lnSpc>
              <a:spcBef>
                <a:spcPts val="0"/>
              </a:spcBef>
              <a:spcAft>
                <a:spcPts val="0"/>
              </a:spcAft>
              <a:buClr>
                <a:srgbClr val="D9D9D9"/>
              </a:buClr>
              <a:buSzPts val="3000"/>
              <a:buNone/>
              <a:defRPr sz="4000">
                <a:solidFill>
                  <a:srgbClr val="D9D9D9"/>
                </a:solidFill>
              </a:defRPr>
            </a:lvl6pPr>
            <a:lvl7pPr lvl="6" algn="ctr" rtl="0">
              <a:lnSpc>
                <a:spcPct val="100000"/>
              </a:lnSpc>
              <a:spcBef>
                <a:spcPts val="0"/>
              </a:spcBef>
              <a:spcAft>
                <a:spcPts val="0"/>
              </a:spcAft>
              <a:buClr>
                <a:srgbClr val="D9D9D9"/>
              </a:buClr>
              <a:buSzPts val="3000"/>
              <a:buNone/>
              <a:defRPr sz="4000">
                <a:solidFill>
                  <a:srgbClr val="D9D9D9"/>
                </a:solidFill>
              </a:defRPr>
            </a:lvl7pPr>
            <a:lvl8pPr lvl="7" algn="ctr" rtl="0">
              <a:lnSpc>
                <a:spcPct val="100000"/>
              </a:lnSpc>
              <a:spcBef>
                <a:spcPts val="0"/>
              </a:spcBef>
              <a:spcAft>
                <a:spcPts val="0"/>
              </a:spcAft>
              <a:buClr>
                <a:srgbClr val="D9D9D9"/>
              </a:buClr>
              <a:buSzPts val="3000"/>
              <a:buNone/>
              <a:defRPr sz="4000">
                <a:solidFill>
                  <a:srgbClr val="D9D9D9"/>
                </a:solidFill>
              </a:defRPr>
            </a:lvl8pPr>
            <a:lvl9pPr lvl="8" algn="ctr" rtl="0">
              <a:lnSpc>
                <a:spcPct val="100000"/>
              </a:lnSpc>
              <a:spcBef>
                <a:spcPts val="0"/>
              </a:spcBef>
              <a:spcAft>
                <a:spcPts val="0"/>
              </a:spcAft>
              <a:buClr>
                <a:srgbClr val="D9D9D9"/>
              </a:buClr>
              <a:buSzPts val="3000"/>
              <a:buNone/>
              <a:defRPr sz="4000">
                <a:solidFill>
                  <a:srgbClr val="D9D9D9"/>
                </a:solidFill>
              </a:defRPr>
            </a:lvl9pPr>
          </a:lstStyle>
          <a:p>
            <a:r>
              <a:rPr lang="en-US"/>
              <a:t>Click to edit Master subtitle style</a:t>
            </a:r>
            <a:endParaRPr/>
          </a:p>
        </p:txBody>
      </p:sp>
    </p:spTree>
    <p:extLst>
      <p:ext uri="{BB962C8B-B14F-4D97-AF65-F5344CB8AC3E}">
        <p14:creationId xmlns:p14="http://schemas.microsoft.com/office/powerpoint/2010/main" val="371287696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hanks">
  <p:cSld name="Thanks">
    <p:bg>
      <p:bgPr>
        <a:blipFill>
          <a:blip r:embed="rId2">
            <a:alphaModFix/>
          </a:blip>
          <a:stretch>
            <a:fillRect/>
          </a:stretch>
        </a:blipFill>
        <a:effectLst/>
      </p:bgPr>
    </p:bg>
    <p:spTree>
      <p:nvGrpSpPr>
        <p:cNvPr id="1" name="Shape 139"/>
        <p:cNvGrpSpPr/>
        <p:nvPr/>
      </p:nvGrpSpPr>
      <p:grpSpPr>
        <a:xfrm>
          <a:off x="0" y="0"/>
          <a:ext cx="0" cy="0"/>
          <a:chOff x="0" y="0"/>
          <a:chExt cx="0" cy="0"/>
        </a:xfrm>
      </p:grpSpPr>
      <p:sp>
        <p:nvSpPr>
          <p:cNvPr id="140" name="Google Shape;140;p24"/>
          <p:cNvSpPr txBox="1">
            <a:spLocks noGrp="1"/>
          </p:cNvSpPr>
          <p:nvPr>
            <p:ph type="title"/>
          </p:nvPr>
        </p:nvSpPr>
        <p:spPr>
          <a:xfrm rot="-5400000">
            <a:off x="-1458673" y="2771167"/>
            <a:ext cx="5434000" cy="1288800"/>
          </a:xfrm>
          <a:prstGeom prst="rect">
            <a:avLst/>
          </a:prstGeom>
        </p:spPr>
        <p:txBody>
          <a:bodyPr spcFirstLastPara="1" wrap="square" lIns="91425" tIns="91425" rIns="91425" bIns="91425" anchor="t" anchorCtr="0">
            <a:noAutofit/>
          </a:bodyPr>
          <a:lstStyle>
            <a:lvl1pPr lvl="0">
              <a:spcBef>
                <a:spcPts val="0"/>
              </a:spcBef>
              <a:spcAft>
                <a:spcPts val="0"/>
              </a:spcAft>
              <a:buNone/>
              <a:defRPr sz="6400"/>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141" name="Google Shape;141;p24"/>
          <p:cNvSpPr txBox="1">
            <a:spLocks noGrp="1"/>
          </p:cNvSpPr>
          <p:nvPr>
            <p:ph type="subTitle" idx="1"/>
          </p:nvPr>
        </p:nvSpPr>
        <p:spPr>
          <a:xfrm>
            <a:off x="4660100" y="980700"/>
            <a:ext cx="3930000" cy="10400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Font typeface="Comfortaa"/>
              <a:buNone/>
              <a:defRPr sz="2400">
                <a:latin typeface="Orbitron Medium"/>
                <a:ea typeface="Orbitron Medium"/>
                <a:cs typeface="Orbitron Medium"/>
                <a:sym typeface="Orbitron Medium"/>
              </a:defRPr>
            </a:lvl1pPr>
            <a:lvl2pPr lvl="1">
              <a:spcBef>
                <a:spcPts val="2133"/>
              </a:spcBef>
              <a:spcAft>
                <a:spcPts val="0"/>
              </a:spcAft>
              <a:buSzPts val="1800"/>
              <a:buFont typeface="Comfortaa"/>
              <a:buNone/>
              <a:defRPr sz="2400">
                <a:latin typeface="Comfortaa"/>
                <a:ea typeface="Comfortaa"/>
                <a:cs typeface="Comfortaa"/>
                <a:sym typeface="Comfortaa"/>
              </a:defRPr>
            </a:lvl2pPr>
            <a:lvl3pPr lvl="2">
              <a:spcBef>
                <a:spcPts val="2133"/>
              </a:spcBef>
              <a:spcAft>
                <a:spcPts val="0"/>
              </a:spcAft>
              <a:buSzPts val="1800"/>
              <a:buFont typeface="Comfortaa"/>
              <a:buNone/>
              <a:defRPr sz="2400">
                <a:latin typeface="Comfortaa"/>
                <a:ea typeface="Comfortaa"/>
                <a:cs typeface="Comfortaa"/>
                <a:sym typeface="Comfortaa"/>
              </a:defRPr>
            </a:lvl3pPr>
            <a:lvl4pPr lvl="3">
              <a:spcBef>
                <a:spcPts val="2133"/>
              </a:spcBef>
              <a:spcAft>
                <a:spcPts val="0"/>
              </a:spcAft>
              <a:buSzPts val="1800"/>
              <a:buFont typeface="Comfortaa"/>
              <a:buNone/>
              <a:defRPr sz="2400">
                <a:latin typeface="Comfortaa"/>
                <a:ea typeface="Comfortaa"/>
                <a:cs typeface="Comfortaa"/>
                <a:sym typeface="Comfortaa"/>
              </a:defRPr>
            </a:lvl4pPr>
            <a:lvl5pPr lvl="4">
              <a:spcBef>
                <a:spcPts val="2133"/>
              </a:spcBef>
              <a:spcAft>
                <a:spcPts val="0"/>
              </a:spcAft>
              <a:buSzPts val="1800"/>
              <a:buFont typeface="Comfortaa"/>
              <a:buNone/>
              <a:defRPr sz="2400">
                <a:latin typeface="Comfortaa"/>
                <a:ea typeface="Comfortaa"/>
                <a:cs typeface="Comfortaa"/>
                <a:sym typeface="Comfortaa"/>
              </a:defRPr>
            </a:lvl5pPr>
            <a:lvl6pPr lvl="5">
              <a:spcBef>
                <a:spcPts val="2133"/>
              </a:spcBef>
              <a:spcAft>
                <a:spcPts val="0"/>
              </a:spcAft>
              <a:buSzPts val="1800"/>
              <a:buFont typeface="Comfortaa"/>
              <a:buNone/>
              <a:defRPr sz="2400">
                <a:latin typeface="Comfortaa"/>
                <a:ea typeface="Comfortaa"/>
                <a:cs typeface="Comfortaa"/>
                <a:sym typeface="Comfortaa"/>
              </a:defRPr>
            </a:lvl6pPr>
            <a:lvl7pPr lvl="6">
              <a:spcBef>
                <a:spcPts val="2133"/>
              </a:spcBef>
              <a:spcAft>
                <a:spcPts val="0"/>
              </a:spcAft>
              <a:buSzPts val="1800"/>
              <a:buFont typeface="Comfortaa"/>
              <a:buNone/>
              <a:defRPr sz="2400">
                <a:latin typeface="Comfortaa"/>
                <a:ea typeface="Comfortaa"/>
                <a:cs typeface="Comfortaa"/>
                <a:sym typeface="Comfortaa"/>
              </a:defRPr>
            </a:lvl7pPr>
            <a:lvl8pPr lvl="7">
              <a:spcBef>
                <a:spcPts val="2133"/>
              </a:spcBef>
              <a:spcAft>
                <a:spcPts val="0"/>
              </a:spcAft>
              <a:buSzPts val="1800"/>
              <a:buFont typeface="Comfortaa"/>
              <a:buNone/>
              <a:defRPr sz="2400">
                <a:latin typeface="Comfortaa"/>
                <a:ea typeface="Comfortaa"/>
                <a:cs typeface="Comfortaa"/>
                <a:sym typeface="Comfortaa"/>
              </a:defRPr>
            </a:lvl8pPr>
            <a:lvl9pPr lvl="8">
              <a:spcBef>
                <a:spcPts val="2133"/>
              </a:spcBef>
              <a:spcAft>
                <a:spcPts val="2133"/>
              </a:spcAft>
              <a:buSzPts val="1800"/>
              <a:buFont typeface="Comfortaa"/>
              <a:buNone/>
              <a:defRPr sz="2400">
                <a:latin typeface="Comfortaa"/>
                <a:ea typeface="Comfortaa"/>
                <a:cs typeface="Comfortaa"/>
                <a:sym typeface="Comfortaa"/>
              </a:defRPr>
            </a:lvl9pPr>
          </a:lstStyle>
          <a:p>
            <a:r>
              <a:rPr lang="en-US"/>
              <a:t>Click to edit Master subtitle style</a:t>
            </a:r>
            <a:endParaRPr/>
          </a:p>
        </p:txBody>
      </p:sp>
      <p:sp>
        <p:nvSpPr>
          <p:cNvPr id="142" name="Google Shape;142;p24"/>
          <p:cNvSpPr txBox="1">
            <a:spLocks noGrp="1"/>
          </p:cNvSpPr>
          <p:nvPr>
            <p:ph type="body" idx="2"/>
          </p:nvPr>
        </p:nvSpPr>
        <p:spPr>
          <a:xfrm>
            <a:off x="4052527" y="2042851"/>
            <a:ext cx="5145200" cy="1369200"/>
          </a:xfrm>
          <a:prstGeom prst="rect">
            <a:avLst/>
          </a:prstGeom>
        </p:spPr>
        <p:txBody>
          <a:bodyPr spcFirstLastPara="1" wrap="square" lIns="91425" tIns="91425" rIns="91425" bIns="91425" anchor="t" anchorCtr="0">
            <a:noAutofit/>
          </a:bodyPr>
          <a:lstStyle>
            <a:lvl1pPr marL="609585" lvl="0" indent="-423323" algn="ctr">
              <a:spcBef>
                <a:spcPts val="0"/>
              </a:spcBef>
              <a:spcAft>
                <a:spcPts val="0"/>
              </a:spcAft>
              <a:buSzPts val="1400"/>
              <a:buChar char="●"/>
              <a:defRPr/>
            </a:lvl1pPr>
            <a:lvl2pPr marL="1219170" lvl="1" indent="-423323">
              <a:spcBef>
                <a:spcPts val="0"/>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Click to edit Master text styles</a:t>
            </a:r>
          </a:p>
        </p:txBody>
      </p:sp>
      <p:sp>
        <p:nvSpPr>
          <p:cNvPr id="143" name="Google Shape;143;p24"/>
          <p:cNvSpPr txBox="1"/>
          <p:nvPr/>
        </p:nvSpPr>
        <p:spPr>
          <a:xfrm>
            <a:off x="3238733" y="4356967"/>
            <a:ext cx="6772800" cy="1369200"/>
          </a:xfrm>
          <a:prstGeom prst="rect">
            <a:avLst/>
          </a:prstGeom>
          <a:noFill/>
          <a:ln>
            <a:noFill/>
          </a:ln>
        </p:spPr>
        <p:txBody>
          <a:bodyPr spcFirstLastPara="1" wrap="square" lIns="121900" tIns="121900" rIns="121900" bIns="121900" anchor="t" anchorCtr="0">
            <a:noAutofit/>
          </a:bodyPr>
          <a:lstStyle/>
          <a:p>
            <a:pPr marL="0" lvl="0" indent="0" algn="ctr" rtl="0">
              <a:lnSpc>
                <a:spcPct val="114000"/>
              </a:lnSpc>
              <a:spcBef>
                <a:spcPts val="0"/>
              </a:spcBef>
              <a:spcAft>
                <a:spcPts val="0"/>
              </a:spcAft>
              <a:buNone/>
            </a:pPr>
            <a:r>
              <a:rPr lang="en" sz="1600">
                <a:solidFill>
                  <a:srgbClr val="FFFFFF"/>
                </a:solidFill>
                <a:latin typeface="Open Sans"/>
                <a:ea typeface="Open Sans"/>
                <a:cs typeface="Open Sans"/>
                <a:sym typeface="Open Sans"/>
              </a:rPr>
              <a:t>CREDITS: This presentation template was created by </a:t>
            </a:r>
            <a:r>
              <a:rPr lang="en" sz="1600">
                <a:solidFill>
                  <a:srgbClr val="FFFFFF"/>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Slidesgo</a:t>
            </a:r>
            <a:r>
              <a:rPr lang="en" sz="1600">
                <a:solidFill>
                  <a:srgbClr val="FFFFFF"/>
                </a:solidFill>
                <a:latin typeface="Open Sans"/>
                <a:ea typeface="Open Sans"/>
                <a:cs typeface="Open Sans"/>
                <a:sym typeface="Open Sans"/>
              </a:rPr>
              <a:t>, including icons by </a:t>
            </a:r>
            <a:r>
              <a:rPr lang="en" sz="1600">
                <a:solidFill>
                  <a:srgbClr val="FFFFFF"/>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Flaticon</a:t>
            </a:r>
            <a:r>
              <a:rPr lang="en" sz="1600">
                <a:solidFill>
                  <a:srgbClr val="FFFFFF"/>
                </a:solidFill>
                <a:latin typeface="Open Sans"/>
                <a:ea typeface="Open Sans"/>
                <a:cs typeface="Open Sans"/>
                <a:sym typeface="Open Sans"/>
              </a:rPr>
              <a:t>, infographics &amp; images by </a:t>
            </a:r>
            <a:r>
              <a:rPr lang="en" sz="1600">
                <a:solidFill>
                  <a:srgbClr val="FFFFFF"/>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Freepik</a:t>
            </a:r>
            <a:r>
              <a:rPr lang="en" sz="1600">
                <a:solidFill>
                  <a:srgbClr val="FFFFFF"/>
                </a:solidFill>
                <a:latin typeface="Open Sans"/>
                <a:ea typeface="Open Sans"/>
                <a:cs typeface="Open Sans"/>
                <a:sym typeface="Open Sans"/>
              </a:rPr>
              <a:t> </a:t>
            </a:r>
            <a:endParaRPr sz="1600">
              <a:solidFill>
                <a:srgbClr val="FFFFFF"/>
              </a:solidFill>
              <a:latin typeface="Open Sans"/>
              <a:ea typeface="Open Sans"/>
              <a:cs typeface="Open Sans"/>
              <a:sym typeface="Open Sans"/>
            </a:endParaRPr>
          </a:p>
        </p:txBody>
      </p:sp>
    </p:spTree>
    <p:extLst>
      <p:ext uri="{BB962C8B-B14F-4D97-AF65-F5344CB8AC3E}">
        <p14:creationId xmlns:p14="http://schemas.microsoft.com/office/powerpoint/2010/main" val="3955410158"/>
      </p:ext>
    </p:extLst>
  </p:cSld>
  <p:clrMapOvr>
    <a:masterClrMapping/>
  </p:clrMapOvr>
  <p:extLst>
    <p:ext uri="{DCECCB84-F9BA-43D5-87BE-67443E8EF086}">
      <p15:sldGuideLst xmlns:p15="http://schemas.microsoft.com/office/powerpoint/2012/main">
        <p15:guide id="1" pos="3130">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950967" y="719333"/>
            <a:ext cx="8193200" cy="54132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en-US"/>
              <a:t>Click to edit Master title style</a:t>
            </a:r>
            <a:endParaRPr/>
          </a:p>
        </p:txBody>
      </p:sp>
    </p:spTree>
    <p:extLst>
      <p:ext uri="{BB962C8B-B14F-4D97-AF65-F5344CB8AC3E}">
        <p14:creationId xmlns:p14="http://schemas.microsoft.com/office/powerpoint/2010/main" val="259698109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637200" y="2501500"/>
            <a:ext cx="8917600" cy="12380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FFFFFF"/>
              </a:buClr>
              <a:buSzPts val="5200"/>
              <a:buNone/>
              <a:defRPr sz="6933">
                <a:solidFill>
                  <a:srgbClr val="FFFFFF"/>
                </a:solidFill>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4146567" y="3739500"/>
            <a:ext cx="3898800" cy="852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D9D9D9"/>
              </a:buClr>
              <a:buSzPts val="2800"/>
              <a:buNone/>
              <a:defRPr sz="2400">
                <a:solidFill>
                  <a:schemeClr val="lt1"/>
                </a:solidFill>
              </a:defRPr>
            </a:lvl1pPr>
            <a:lvl2pPr lvl="1" algn="ctr">
              <a:lnSpc>
                <a:spcPct val="100000"/>
              </a:lnSpc>
              <a:spcBef>
                <a:spcPts val="0"/>
              </a:spcBef>
              <a:spcAft>
                <a:spcPts val="0"/>
              </a:spcAft>
              <a:buClr>
                <a:srgbClr val="D9D9D9"/>
              </a:buClr>
              <a:buSzPts val="2800"/>
              <a:buNone/>
              <a:defRPr sz="3733">
                <a:solidFill>
                  <a:srgbClr val="D9D9D9"/>
                </a:solidFill>
              </a:defRPr>
            </a:lvl2pPr>
            <a:lvl3pPr lvl="2" algn="ctr">
              <a:lnSpc>
                <a:spcPct val="100000"/>
              </a:lnSpc>
              <a:spcBef>
                <a:spcPts val="0"/>
              </a:spcBef>
              <a:spcAft>
                <a:spcPts val="0"/>
              </a:spcAft>
              <a:buClr>
                <a:srgbClr val="D9D9D9"/>
              </a:buClr>
              <a:buSzPts val="2800"/>
              <a:buNone/>
              <a:defRPr sz="3733">
                <a:solidFill>
                  <a:srgbClr val="D9D9D9"/>
                </a:solidFill>
              </a:defRPr>
            </a:lvl3pPr>
            <a:lvl4pPr lvl="3" algn="ctr">
              <a:lnSpc>
                <a:spcPct val="100000"/>
              </a:lnSpc>
              <a:spcBef>
                <a:spcPts val="0"/>
              </a:spcBef>
              <a:spcAft>
                <a:spcPts val="0"/>
              </a:spcAft>
              <a:buClr>
                <a:srgbClr val="D9D9D9"/>
              </a:buClr>
              <a:buSzPts val="2800"/>
              <a:buNone/>
              <a:defRPr sz="3733">
                <a:solidFill>
                  <a:srgbClr val="D9D9D9"/>
                </a:solidFill>
              </a:defRPr>
            </a:lvl4pPr>
            <a:lvl5pPr lvl="4" algn="ctr">
              <a:lnSpc>
                <a:spcPct val="100000"/>
              </a:lnSpc>
              <a:spcBef>
                <a:spcPts val="0"/>
              </a:spcBef>
              <a:spcAft>
                <a:spcPts val="0"/>
              </a:spcAft>
              <a:buClr>
                <a:srgbClr val="D9D9D9"/>
              </a:buClr>
              <a:buSzPts val="2800"/>
              <a:buNone/>
              <a:defRPr sz="3733">
                <a:solidFill>
                  <a:srgbClr val="D9D9D9"/>
                </a:solidFill>
              </a:defRPr>
            </a:lvl5pPr>
            <a:lvl6pPr lvl="5" algn="ctr">
              <a:lnSpc>
                <a:spcPct val="100000"/>
              </a:lnSpc>
              <a:spcBef>
                <a:spcPts val="0"/>
              </a:spcBef>
              <a:spcAft>
                <a:spcPts val="0"/>
              </a:spcAft>
              <a:buClr>
                <a:srgbClr val="D9D9D9"/>
              </a:buClr>
              <a:buSzPts val="2800"/>
              <a:buNone/>
              <a:defRPr sz="3733">
                <a:solidFill>
                  <a:srgbClr val="D9D9D9"/>
                </a:solidFill>
              </a:defRPr>
            </a:lvl6pPr>
            <a:lvl7pPr lvl="6" algn="ctr">
              <a:lnSpc>
                <a:spcPct val="100000"/>
              </a:lnSpc>
              <a:spcBef>
                <a:spcPts val="0"/>
              </a:spcBef>
              <a:spcAft>
                <a:spcPts val="0"/>
              </a:spcAft>
              <a:buClr>
                <a:srgbClr val="D9D9D9"/>
              </a:buClr>
              <a:buSzPts val="2800"/>
              <a:buNone/>
              <a:defRPr sz="3733">
                <a:solidFill>
                  <a:srgbClr val="D9D9D9"/>
                </a:solidFill>
              </a:defRPr>
            </a:lvl7pPr>
            <a:lvl8pPr lvl="7" algn="ctr">
              <a:lnSpc>
                <a:spcPct val="100000"/>
              </a:lnSpc>
              <a:spcBef>
                <a:spcPts val="0"/>
              </a:spcBef>
              <a:spcAft>
                <a:spcPts val="0"/>
              </a:spcAft>
              <a:buClr>
                <a:srgbClr val="D9D9D9"/>
              </a:buClr>
              <a:buSzPts val="2800"/>
              <a:buNone/>
              <a:defRPr sz="3733">
                <a:solidFill>
                  <a:srgbClr val="D9D9D9"/>
                </a:solidFill>
              </a:defRPr>
            </a:lvl8pPr>
            <a:lvl9pPr lvl="8" algn="ctr">
              <a:lnSpc>
                <a:spcPct val="100000"/>
              </a:lnSpc>
              <a:spcBef>
                <a:spcPts val="0"/>
              </a:spcBef>
              <a:spcAft>
                <a:spcPts val="0"/>
              </a:spcAft>
              <a:buClr>
                <a:srgbClr val="D9D9D9"/>
              </a:buClr>
              <a:buSzPts val="2800"/>
              <a:buNone/>
              <a:defRPr sz="3733">
                <a:solidFill>
                  <a:srgbClr val="D9D9D9"/>
                </a:solidFill>
              </a:defRPr>
            </a:lvl9pPr>
          </a:lstStyle>
          <a:p>
            <a:r>
              <a:rPr lang="en-US"/>
              <a:t>Click to edit Master subtitle style</a:t>
            </a:r>
            <a:endParaRPr/>
          </a:p>
        </p:txBody>
      </p:sp>
    </p:spTree>
    <p:extLst>
      <p:ext uri="{BB962C8B-B14F-4D97-AF65-F5344CB8AC3E}">
        <p14:creationId xmlns:p14="http://schemas.microsoft.com/office/powerpoint/2010/main" val="250746142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4296067" y="2357784"/>
            <a:ext cx="6865600" cy="1122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8000"/>
            </a:lvl1pPr>
            <a:lvl2pPr lvl="1">
              <a:spcBef>
                <a:spcPts val="0"/>
              </a:spcBef>
              <a:spcAft>
                <a:spcPts val="0"/>
              </a:spcAft>
              <a:buSzPts val="3600"/>
              <a:buNone/>
              <a:defRPr sz="4800"/>
            </a:lvl2pPr>
            <a:lvl3pPr lvl="2">
              <a:spcBef>
                <a:spcPts val="0"/>
              </a:spcBef>
              <a:spcAft>
                <a:spcPts val="0"/>
              </a:spcAft>
              <a:buSzPts val="3600"/>
              <a:buNone/>
              <a:defRPr sz="4800"/>
            </a:lvl3pPr>
            <a:lvl4pPr lvl="3">
              <a:spcBef>
                <a:spcPts val="0"/>
              </a:spcBef>
              <a:spcAft>
                <a:spcPts val="0"/>
              </a:spcAft>
              <a:buSzPts val="3600"/>
              <a:buNone/>
              <a:defRPr sz="4800"/>
            </a:lvl4pPr>
            <a:lvl5pPr lvl="4">
              <a:spcBef>
                <a:spcPts val="0"/>
              </a:spcBef>
              <a:spcAft>
                <a:spcPts val="0"/>
              </a:spcAft>
              <a:buSzPts val="3600"/>
              <a:buNone/>
              <a:defRPr sz="4800"/>
            </a:lvl5pPr>
            <a:lvl6pPr lvl="5">
              <a:spcBef>
                <a:spcPts val="0"/>
              </a:spcBef>
              <a:spcAft>
                <a:spcPts val="0"/>
              </a:spcAft>
              <a:buSzPts val="3600"/>
              <a:buNone/>
              <a:defRPr sz="4800"/>
            </a:lvl6pPr>
            <a:lvl7pPr lvl="6">
              <a:spcBef>
                <a:spcPts val="0"/>
              </a:spcBef>
              <a:spcAft>
                <a:spcPts val="0"/>
              </a:spcAft>
              <a:buSzPts val="3600"/>
              <a:buNone/>
              <a:defRPr sz="4800"/>
            </a:lvl7pPr>
            <a:lvl8pPr lvl="7">
              <a:spcBef>
                <a:spcPts val="0"/>
              </a:spcBef>
              <a:spcAft>
                <a:spcPts val="0"/>
              </a:spcAft>
              <a:buSzPts val="3600"/>
              <a:buNone/>
              <a:defRPr sz="4800"/>
            </a:lvl8pPr>
            <a:lvl9pPr lvl="8">
              <a:spcBef>
                <a:spcPts val="0"/>
              </a:spcBef>
              <a:spcAft>
                <a:spcPts val="0"/>
              </a:spcAft>
              <a:buSzPts val="3600"/>
              <a:buNone/>
              <a:defRPr sz="4800"/>
            </a:lvl9pPr>
          </a:lstStyle>
          <a:p>
            <a:r>
              <a:rPr lang="en-US"/>
              <a:t>Click to edit Master title style</a:t>
            </a:r>
            <a:endParaRPr/>
          </a:p>
        </p:txBody>
      </p:sp>
      <p:sp>
        <p:nvSpPr>
          <p:cNvPr id="14" name="Google Shape;14;p3"/>
          <p:cNvSpPr txBox="1">
            <a:spLocks noGrp="1"/>
          </p:cNvSpPr>
          <p:nvPr>
            <p:ph type="subTitle" idx="1"/>
          </p:nvPr>
        </p:nvSpPr>
        <p:spPr>
          <a:xfrm>
            <a:off x="4324000" y="3648233"/>
            <a:ext cx="3544000" cy="85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D9D9D9"/>
              </a:buClr>
              <a:buSzPts val="1800"/>
              <a:buFont typeface="Orbitron"/>
              <a:buNone/>
              <a:defRPr>
                <a:solidFill>
                  <a:schemeClr val="lt1"/>
                </a:solidFill>
              </a:defRPr>
            </a:lvl1pPr>
            <a:lvl2pPr lvl="1" algn="ctr" rtl="0">
              <a:lnSpc>
                <a:spcPct val="100000"/>
              </a:lnSpc>
              <a:spcBef>
                <a:spcPts val="0"/>
              </a:spcBef>
              <a:spcAft>
                <a:spcPts val="0"/>
              </a:spcAft>
              <a:buClr>
                <a:srgbClr val="D9D9D9"/>
              </a:buClr>
              <a:buSzPts val="1800"/>
              <a:buFont typeface="Orbitron"/>
              <a:buNone/>
              <a:defRPr sz="2400" b="1">
                <a:solidFill>
                  <a:srgbClr val="D9D9D9"/>
                </a:solidFill>
                <a:latin typeface="Orbitron"/>
                <a:ea typeface="Orbitron"/>
                <a:cs typeface="Orbitron"/>
                <a:sym typeface="Orbitron"/>
              </a:defRPr>
            </a:lvl2pPr>
            <a:lvl3pPr lvl="2" algn="ctr" rtl="0">
              <a:lnSpc>
                <a:spcPct val="100000"/>
              </a:lnSpc>
              <a:spcBef>
                <a:spcPts val="0"/>
              </a:spcBef>
              <a:spcAft>
                <a:spcPts val="0"/>
              </a:spcAft>
              <a:buClr>
                <a:srgbClr val="D9D9D9"/>
              </a:buClr>
              <a:buSzPts val="1800"/>
              <a:buFont typeface="Orbitron"/>
              <a:buNone/>
              <a:defRPr sz="2400" b="1">
                <a:solidFill>
                  <a:srgbClr val="D9D9D9"/>
                </a:solidFill>
                <a:latin typeface="Orbitron"/>
                <a:ea typeface="Orbitron"/>
                <a:cs typeface="Orbitron"/>
                <a:sym typeface="Orbitron"/>
              </a:defRPr>
            </a:lvl3pPr>
            <a:lvl4pPr lvl="3" algn="ctr" rtl="0">
              <a:lnSpc>
                <a:spcPct val="100000"/>
              </a:lnSpc>
              <a:spcBef>
                <a:spcPts val="0"/>
              </a:spcBef>
              <a:spcAft>
                <a:spcPts val="0"/>
              </a:spcAft>
              <a:buClr>
                <a:srgbClr val="D9D9D9"/>
              </a:buClr>
              <a:buSzPts val="1800"/>
              <a:buFont typeface="Orbitron"/>
              <a:buNone/>
              <a:defRPr sz="2400" b="1">
                <a:solidFill>
                  <a:srgbClr val="D9D9D9"/>
                </a:solidFill>
                <a:latin typeface="Orbitron"/>
                <a:ea typeface="Orbitron"/>
                <a:cs typeface="Orbitron"/>
                <a:sym typeface="Orbitron"/>
              </a:defRPr>
            </a:lvl4pPr>
            <a:lvl5pPr lvl="4" algn="ctr" rtl="0">
              <a:lnSpc>
                <a:spcPct val="100000"/>
              </a:lnSpc>
              <a:spcBef>
                <a:spcPts val="0"/>
              </a:spcBef>
              <a:spcAft>
                <a:spcPts val="0"/>
              </a:spcAft>
              <a:buClr>
                <a:srgbClr val="D9D9D9"/>
              </a:buClr>
              <a:buSzPts val="1800"/>
              <a:buFont typeface="Orbitron"/>
              <a:buNone/>
              <a:defRPr sz="2400" b="1">
                <a:solidFill>
                  <a:srgbClr val="D9D9D9"/>
                </a:solidFill>
                <a:latin typeface="Orbitron"/>
                <a:ea typeface="Orbitron"/>
                <a:cs typeface="Orbitron"/>
                <a:sym typeface="Orbitron"/>
              </a:defRPr>
            </a:lvl5pPr>
            <a:lvl6pPr lvl="5" algn="ctr" rtl="0">
              <a:lnSpc>
                <a:spcPct val="100000"/>
              </a:lnSpc>
              <a:spcBef>
                <a:spcPts val="0"/>
              </a:spcBef>
              <a:spcAft>
                <a:spcPts val="0"/>
              </a:spcAft>
              <a:buClr>
                <a:srgbClr val="D9D9D9"/>
              </a:buClr>
              <a:buSzPts val="1800"/>
              <a:buFont typeface="Orbitron"/>
              <a:buNone/>
              <a:defRPr sz="2400" b="1">
                <a:solidFill>
                  <a:srgbClr val="D9D9D9"/>
                </a:solidFill>
                <a:latin typeface="Orbitron"/>
                <a:ea typeface="Orbitron"/>
                <a:cs typeface="Orbitron"/>
                <a:sym typeface="Orbitron"/>
              </a:defRPr>
            </a:lvl6pPr>
            <a:lvl7pPr lvl="6" algn="ctr" rtl="0">
              <a:lnSpc>
                <a:spcPct val="100000"/>
              </a:lnSpc>
              <a:spcBef>
                <a:spcPts val="0"/>
              </a:spcBef>
              <a:spcAft>
                <a:spcPts val="0"/>
              </a:spcAft>
              <a:buClr>
                <a:srgbClr val="D9D9D9"/>
              </a:buClr>
              <a:buSzPts val="1800"/>
              <a:buFont typeface="Orbitron"/>
              <a:buNone/>
              <a:defRPr sz="2400" b="1">
                <a:solidFill>
                  <a:srgbClr val="D9D9D9"/>
                </a:solidFill>
                <a:latin typeface="Orbitron"/>
                <a:ea typeface="Orbitron"/>
                <a:cs typeface="Orbitron"/>
                <a:sym typeface="Orbitron"/>
              </a:defRPr>
            </a:lvl7pPr>
            <a:lvl8pPr lvl="7" algn="ctr" rtl="0">
              <a:lnSpc>
                <a:spcPct val="100000"/>
              </a:lnSpc>
              <a:spcBef>
                <a:spcPts val="0"/>
              </a:spcBef>
              <a:spcAft>
                <a:spcPts val="0"/>
              </a:spcAft>
              <a:buClr>
                <a:srgbClr val="D9D9D9"/>
              </a:buClr>
              <a:buSzPts val="1800"/>
              <a:buFont typeface="Orbitron"/>
              <a:buNone/>
              <a:defRPr sz="2400" b="1">
                <a:solidFill>
                  <a:srgbClr val="D9D9D9"/>
                </a:solidFill>
                <a:latin typeface="Orbitron"/>
                <a:ea typeface="Orbitron"/>
                <a:cs typeface="Orbitron"/>
                <a:sym typeface="Orbitron"/>
              </a:defRPr>
            </a:lvl8pPr>
            <a:lvl9pPr lvl="8" algn="ctr" rtl="0">
              <a:lnSpc>
                <a:spcPct val="100000"/>
              </a:lnSpc>
              <a:spcBef>
                <a:spcPts val="0"/>
              </a:spcBef>
              <a:spcAft>
                <a:spcPts val="0"/>
              </a:spcAft>
              <a:buClr>
                <a:srgbClr val="D9D9D9"/>
              </a:buClr>
              <a:buSzPts val="1800"/>
              <a:buFont typeface="Orbitron"/>
              <a:buNone/>
              <a:defRPr sz="2400" b="1">
                <a:solidFill>
                  <a:srgbClr val="D9D9D9"/>
                </a:solidFill>
                <a:latin typeface="Orbitron"/>
                <a:ea typeface="Orbitron"/>
                <a:cs typeface="Orbitron"/>
                <a:sym typeface="Orbitron"/>
              </a:defRPr>
            </a:lvl9pPr>
          </a:lstStyle>
          <a:p>
            <a:r>
              <a:rPr lang="en-US"/>
              <a:t>Click to edit Master subtitle style</a:t>
            </a:r>
            <a:endParaRPr/>
          </a:p>
        </p:txBody>
      </p:sp>
      <p:sp>
        <p:nvSpPr>
          <p:cNvPr id="15" name="Google Shape;15;p3"/>
          <p:cNvSpPr txBox="1">
            <a:spLocks noGrp="1"/>
          </p:cNvSpPr>
          <p:nvPr>
            <p:ph type="title" idx="2" hasCustomPrompt="1"/>
          </p:nvPr>
        </p:nvSpPr>
        <p:spPr>
          <a:xfrm>
            <a:off x="1989267" y="2525817"/>
            <a:ext cx="2306800" cy="1122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0"/>
              <a:buNone/>
              <a:defRPr sz="8000">
                <a:solidFill>
                  <a:schemeClr val="accent1"/>
                </a:solidFill>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Tree>
    <p:extLst>
      <p:ext uri="{BB962C8B-B14F-4D97-AF65-F5344CB8AC3E}">
        <p14:creationId xmlns:p14="http://schemas.microsoft.com/office/powerpoint/2010/main" val="335368490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rot="-5400000">
            <a:off x="-1439833" y="3104167"/>
            <a:ext cx="5419200" cy="637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2438233" y="901800"/>
            <a:ext cx="8802800" cy="5054400"/>
          </a:xfrm>
          <a:prstGeom prst="rect">
            <a:avLst/>
          </a:prstGeom>
        </p:spPr>
        <p:txBody>
          <a:bodyPr spcFirstLastPara="1" wrap="square" lIns="91425" tIns="91425" rIns="91425" bIns="91425" anchor="t" anchorCtr="0">
            <a:noAutofit/>
          </a:bodyPr>
          <a:lstStyle>
            <a:lvl1pPr marL="609585" lvl="0" indent="-423323">
              <a:lnSpc>
                <a:spcPct val="100000"/>
              </a:lnSpc>
              <a:spcBef>
                <a:spcPts val="0"/>
              </a:spcBef>
              <a:spcAft>
                <a:spcPts val="0"/>
              </a:spcAft>
              <a:buClr>
                <a:srgbClr val="434343"/>
              </a:buClr>
              <a:buSzPts val="1400"/>
              <a:buChar char="●"/>
              <a:defRPr sz="1467"/>
            </a:lvl1pPr>
            <a:lvl2pPr marL="1219170" lvl="1" indent="-423323">
              <a:spcBef>
                <a:spcPts val="0"/>
              </a:spcBef>
              <a:spcAft>
                <a:spcPts val="0"/>
              </a:spcAft>
              <a:buClr>
                <a:srgbClr val="434343"/>
              </a:buClr>
              <a:buSzPts val="1400"/>
              <a:buFont typeface="Roboto Condensed Light"/>
              <a:buChar char="○"/>
              <a:defRPr/>
            </a:lvl2pPr>
            <a:lvl3pPr marL="1828754" lvl="2" indent="-423323">
              <a:spcBef>
                <a:spcPts val="2133"/>
              </a:spcBef>
              <a:spcAft>
                <a:spcPts val="0"/>
              </a:spcAft>
              <a:buClr>
                <a:srgbClr val="434343"/>
              </a:buClr>
              <a:buSzPts val="1400"/>
              <a:buFont typeface="Roboto Condensed Light"/>
              <a:buChar char="■"/>
              <a:defRPr/>
            </a:lvl3pPr>
            <a:lvl4pPr marL="2438339" lvl="3" indent="-423323">
              <a:spcBef>
                <a:spcPts val="2133"/>
              </a:spcBef>
              <a:spcAft>
                <a:spcPts val="0"/>
              </a:spcAft>
              <a:buClr>
                <a:srgbClr val="434343"/>
              </a:buClr>
              <a:buSzPts val="1400"/>
              <a:buFont typeface="Roboto Condensed Light"/>
              <a:buChar char="●"/>
              <a:defRPr/>
            </a:lvl4pPr>
            <a:lvl5pPr marL="3047924" lvl="4" indent="-423323">
              <a:spcBef>
                <a:spcPts val="2133"/>
              </a:spcBef>
              <a:spcAft>
                <a:spcPts val="0"/>
              </a:spcAft>
              <a:buClr>
                <a:srgbClr val="434343"/>
              </a:buClr>
              <a:buSzPts val="1400"/>
              <a:buFont typeface="Roboto Condensed Light"/>
              <a:buChar char="○"/>
              <a:defRPr/>
            </a:lvl5pPr>
            <a:lvl6pPr marL="3657509" lvl="5" indent="-423323">
              <a:spcBef>
                <a:spcPts val="2133"/>
              </a:spcBef>
              <a:spcAft>
                <a:spcPts val="0"/>
              </a:spcAft>
              <a:buClr>
                <a:srgbClr val="434343"/>
              </a:buClr>
              <a:buSzPts val="1400"/>
              <a:buFont typeface="Roboto Condensed Light"/>
              <a:buChar char="■"/>
              <a:defRPr/>
            </a:lvl6pPr>
            <a:lvl7pPr marL="4267093" lvl="6" indent="-423323">
              <a:spcBef>
                <a:spcPts val="2133"/>
              </a:spcBef>
              <a:spcAft>
                <a:spcPts val="0"/>
              </a:spcAft>
              <a:buClr>
                <a:srgbClr val="434343"/>
              </a:buClr>
              <a:buSzPts val="1400"/>
              <a:buFont typeface="Roboto Condensed Light"/>
              <a:buChar char="●"/>
              <a:defRPr/>
            </a:lvl7pPr>
            <a:lvl8pPr marL="4876678" lvl="7" indent="-423323">
              <a:spcBef>
                <a:spcPts val="2133"/>
              </a:spcBef>
              <a:spcAft>
                <a:spcPts val="0"/>
              </a:spcAft>
              <a:buClr>
                <a:srgbClr val="434343"/>
              </a:buClr>
              <a:buSzPts val="1400"/>
              <a:buFont typeface="Roboto Condensed Light"/>
              <a:buChar char="○"/>
              <a:defRPr/>
            </a:lvl8pPr>
            <a:lvl9pPr marL="5486263" lvl="8" indent="-423323">
              <a:spcBef>
                <a:spcPts val="2133"/>
              </a:spcBef>
              <a:spcAft>
                <a:spcPts val="2133"/>
              </a:spcAft>
              <a:buClr>
                <a:srgbClr val="434343"/>
              </a:buClr>
              <a:buSzPts val="1400"/>
              <a:buFont typeface="Roboto Condensed Light"/>
              <a:buChar char="■"/>
              <a:defRPr/>
            </a:lvl9pPr>
          </a:lstStyle>
          <a:p>
            <a:pPr lvl="0"/>
            <a:r>
              <a:rPr lang="en-US"/>
              <a:t>Click to edit Master text styles</a:t>
            </a:r>
          </a:p>
        </p:txBody>
      </p:sp>
    </p:spTree>
    <p:extLst>
      <p:ext uri="{BB962C8B-B14F-4D97-AF65-F5344CB8AC3E}">
        <p14:creationId xmlns:p14="http://schemas.microsoft.com/office/powerpoint/2010/main" val="50048464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rot="-5400000">
            <a:off x="-1438233" y="3105767"/>
            <a:ext cx="5416000" cy="637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21" name="Google Shape;21;p5"/>
          <p:cNvSpPr txBox="1">
            <a:spLocks noGrp="1"/>
          </p:cNvSpPr>
          <p:nvPr>
            <p:ph type="body" idx="1"/>
          </p:nvPr>
        </p:nvSpPr>
        <p:spPr>
          <a:xfrm>
            <a:off x="2741983" y="1654133"/>
            <a:ext cx="3134400" cy="31956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pPr lvl="0"/>
            <a:r>
              <a:rPr lang="en-US"/>
              <a:t>Click to edit Master text styles</a:t>
            </a:r>
          </a:p>
        </p:txBody>
      </p:sp>
      <p:sp>
        <p:nvSpPr>
          <p:cNvPr id="22" name="Google Shape;22;p5"/>
          <p:cNvSpPr txBox="1">
            <a:spLocks noGrp="1"/>
          </p:cNvSpPr>
          <p:nvPr>
            <p:ph type="body" idx="2"/>
          </p:nvPr>
        </p:nvSpPr>
        <p:spPr>
          <a:xfrm>
            <a:off x="7870849" y="1654221"/>
            <a:ext cx="3134400" cy="31956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pPr lvl="0"/>
            <a:r>
              <a:rPr lang="en-US"/>
              <a:t>Click to edit Master text styles</a:t>
            </a:r>
          </a:p>
        </p:txBody>
      </p:sp>
      <p:sp>
        <p:nvSpPr>
          <p:cNvPr id="23" name="Google Shape;23;p5"/>
          <p:cNvSpPr txBox="1">
            <a:spLocks noGrp="1"/>
          </p:cNvSpPr>
          <p:nvPr>
            <p:ph type="subTitle" idx="3"/>
          </p:nvPr>
        </p:nvSpPr>
        <p:spPr>
          <a:xfrm>
            <a:off x="2536583" y="4906400"/>
            <a:ext cx="3545200" cy="51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Orbitron"/>
              <a:buNone/>
              <a:defRPr sz="2400" b="1">
                <a:solidFill>
                  <a:schemeClr val="lt1"/>
                </a:solidFill>
                <a:latin typeface="Orbitron"/>
                <a:ea typeface="Orbitron"/>
                <a:cs typeface="Orbitron"/>
                <a:sym typeface="Orbitron"/>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24" name="Google Shape;24;p5"/>
          <p:cNvSpPr txBox="1">
            <a:spLocks noGrp="1"/>
          </p:cNvSpPr>
          <p:nvPr>
            <p:ph type="subTitle" idx="4"/>
          </p:nvPr>
        </p:nvSpPr>
        <p:spPr>
          <a:xfrm>
            <a:off x="7665453" y="4906400"/>
            <a:ext cx="3523600" cy="51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Orbitron"/>
              <a:buNone/>
              <a:defRPr sz="2400" b="1">
                <a:solidFill>
                  <a:schemeClr val="lt1"/>
                </a:solidFill>
                <a:latin typeface="Orbitron"/>
                <a:ea typeface="Orbitron"/>
                <a:cs typeface="Orbitron"/>
                <a:sym typeface="Orbitron"/>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64465454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rot="-5400000">
            <a:off x="-1318833" y="2991467"/>
            <a:ext cx="5410800" cy="8712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392116181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7"/>
          <p:cNvSpPr txBox="1">
            <a:spLocks noGrp="1"/>
          </p:cNvSpPr>
          <p:nvPr>
            <p:ph type="body" idx="1"/>
          </p:nvPr>
        </p:nvSpPr>
        <p:spPr>
          <a:xfrm>
            <a:off x="4054700" y="4766900"/>
            <a:ext cx="5145200" cy="12368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a:solidFill>
                  <a:schemeClr val="lt1"/>
                </a:solidFill>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pPr lvl="0"/>
            <a:r>
              <a:rPr lang="en-US"/>
              <a:t>Click to edit Master text styles</a:t>
            </a:r>
          </a:p>
        </p:txBody>
      </p:sp>
      <p:sp>
        <p:nvSpPr>
          <p:cNvPr id="29" name="Google Shape;29;p7"/>
          <p:cNvSpPr txBox="1">
            <a:spLocks noGrp="1"/>
          </p:cNvSpPr>
          <p:nvPr>
            <p:ph type="title"/>
          </p:nvPr>
        </p:nvSpPr>
        <p:spPr>
          <a:xfrm rot="-5400000">
            <a:off x="-1318833" y="2991467"/>
            <a:ext cx="5410800" cy="871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179508257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950967" y="719333"/>
            <a:ext cx="8193200" cy="54132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en-US"/>
              <a:t>Click to edit Master title style</a:t>
            </a:r>
            <a:endParaRPr/>
          </a:p>
        </p:txBody>
      </p:sp>
    </p:spTree>
    <p:extLst>
      <p:ext uri="{BB962C8B-B14F-4D97-AF65-F5344CB8AC3E}">
        <p14:creationId xmlns:p14="http://schemas.microsoft.com/office/powerpoint/2010/main" val="408152328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9"/>
          <p:cNvSpPr txBox="1">
            <a:spLocks noGrp="1"/>
          </p:cNvSpPr>
          <p:nvPr>
            <p:ph type="title"/>
          </p:nvPr>
        </p:nvSpPr>
        <p:spPr>
          <a:xfrm>
            <a:off x="950967" y="1656933"/>
            <a:ext cx="47968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r>
              <a:rPr lang="en-US"/>
              <a:t>Click to edit Master title style</a:t>
            </a:r>
            <a:endParaRPr/>
          </a:p>
        </p:txBody>
      </p:sp>
      <p:sp>
        <p:nvSpPr>
          <p:cNvPr id="34" name="Google Shape;34;p9"/>
          <p:cNvSpPr txBox="1">
            <a:spLocks noGrp="1"/>
          </p:cNvSpPr>
          <p:nvPr>
            <p:ph type="subTitle" idx="1"/>
          </p:nvPr>
        </p:nvSpPr>
        <p:spPr>
          <a:xfrm>
            <a:off x="950967" y="3750133"/>
            <a:ext cx="47968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r>
              <a:rPr lang="en-US"/>
              <a:t>Click to edit Master subtitle style</a:t>
            </a:r>
            <a:endParaRPr/>
          </a:p>
        </p:txBody>
      </p:sp>
      <p:sp>
        <p:nvSpPr>
          <p:cNvPr id="35" name="Google Shape;35;p9"/>
          <p:cNvSpPr txBox="1">
            <a:spLocks noGrp="1"/>
          </p:cNvSpPr>
          <p:nvPr>
            <p:ph type="body" idx="2"/>
          </p:nvPr>
        </p:nvSpPr>
        <p:spPr>
          <a:xfrm>
            <a:off x="6586000" y="965433"/>
            <a:ext cx="4655200" cy="4926800"/>
          </a:xfrm>
          <a:prstGeom prst="rect">
            <a:avLst/>
          </a:prstGeom>
        </p:spPr>
        <p:txBody>
          <a:bodyPr spcFirstLastPara="1" wrap="square" lIns="91425" tIns="91425" rIns="91425" bIns="91425" anchor="ctr" anchorCtr="0">
            <a:noAutofit/>
          </a:bodyPr>
          <a:lstStyle>
            <a:lvl1pPr marL="609585" lvl="0" indent="-423323">
              <a:spcBef>
                <a:spcPts val="0"/>
              </a:spcBef>
              <a:spcAft>
                <a:spcPts val="0"/>
              </a:spcAft>
              <a:buSzPts val="14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27702219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10"/>
          <p:cNvSpPr txBox="1">
            <a:spLocks noGrp="1"/>
          </p:cNvSpPr>
          <p:nvPr>
            <p:ph type="body" idx="1"/>
          </p:nvPr>
        </p:nvSpPr>
        <p:spPr>
          <a:xfrm>
            <a:off x="950967" y="5325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400"/>
              <a:buNone/>
              <a:defRPr/>
            </a:lvl1pPr>
          </a:lstStyle>
          <a:p>
            <a:pPr lvl="0"/>
            <a:r>
              <a:rPr lang="en-US"/>
              <a:t>Click to edit Master text styles</a:t>
            </a:r>
          </a:p>
        </p:txBody>
      </p:sp>
      <p:sp>
        <p:nvSpPr>
          <p:cNvPr id="38" name="Google Shape;38;p1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87133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Big number">
  <p:cSld name="Big number">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1"/>
          <p:cNvSpPr txBox="1">
            <a:spLocks noGrp="1"/>
          </p:cNvSpPr>
          <p:nvPr>
            <p:ph type="title" hasCustomPrompt="1"/>
          </p:nvPr>
        </p:nvSpPr>
        <p:spPr>
          <a:xfrm>
            <a:off x="951000" y="3689751"/>
            <a:ext cx="10290000" cy="13104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8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1" name="Google Shape;41;p11"/>
          <p:cNvSpPr txBox="1">
            <a:spLocks noGrp="1"/>
          </p:cNvSpPr>
          <p:nvPr>
            <p:ph type="body" idx="1"/>
          </p:nvPr>
        </p:nvSpPr>
        <p:spPr>
          <a:xfrm>
            <a:off x="951000" y="5000151"/>
            <a:ext cx="10290000" cy="659600"/>
          </a:xfrm>
          <a:prstGeom prst="rect">
            <a:avLst/>
          </a:prstGeom>
        </p:spPr>
        <p:txBody>
          <a:bodyPr spcFirstLastPara="1" wrap="square" lIns="91425" tIns="91425" rIns="91425" bIns="91425" anchor="t" anchorCtr="0">
            <a:noAutofit/>
          </a:bodyPr>
          <a:lstStyle>
            <a:lvl1pPr marL="609585" lvl="0" indent="-423323" algn="ctr">
              <a:spcBef>
                <a:spcPts val="0"/>
              </a:spcBef>
              <a:spcAft>
                <a:spcPts val="0"/>
              </a:spcAft>
              <a:buSzPts val="1400"/>
              <a:buChar char="●"/>
              <a:defRPr sz="2400" b="1">
                <a:latin typeface="Orbitron"/>
                <a:ea typeface="Orbitron"/>
                <a:cs typeface="Orbitron"/>
                <a:sym typeface="Orbitron"/>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pPr lvl="0"/>
            <a:r>
              <a:rPr lang="en-US"/>
              <a:t>Click to edit Master text styles</a:t>
            </a:r>
          </a:p>
        </p:txBody>
      </p:sp>
      <p:sp>
        <p:nvSpPr>
          <p:cNvPr id="42" name="Google Shape;42;p1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54964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9"/>
          <p:cNvSpPr txBox="1">
            <a:spLocks noGrp="1"/>
          </p:cNvSpPr>
          <p:nvPr>
            <p:ph type="title"/>
          </p:nvPr>
        </p:nvSpPr>
        <p:spPr>
          <a:xfrm>
            <a:off x="950967" y="1656933"/>
            <a:ext cx="47968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r>
              <a:rPr lang="en-US"/>
              <a:t>Click to edit Master title style</a:t>
            </a:r>
            <a:endParaRPr/>
          </a:p>
        </p:txBody>
      </p:sp>
      <p:sp>
        <p:nvSpPr>
          <p:cNvPr id="34" name="Google Shape;34;p9"/>
          <p:cNvSpPr txBox="1">
            <a:spLocks noGrp="1"/>
          </p:cNvSpPr>
          <p:nvPr>
            <p:ph type="subTitle" idx="1"/>
          </p:nvPr>
        </p:nvSpPr>
        <p:spPr>
          <a:xfrm>
            <a:off x="950967" y="3750133"/>
            <a:ext cx="47968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r>
              <a:rPr lang="en-US"/>
              <a:t>Click to edit Master subtitle style</a:t>
            </a:r>
            <a:endParaRPr/>
          </a:p>
        </p:txBody>
      </p:sp>
      <p:sp>
        <p:nvSpPr>
          <p:cNvPr id="35" name="Google Shape;35;p9"/>
          <p:cNvSpPr txBox="1">
            <a:spLocks noGrp="1"/>
          </p:cNvSpPr>
          <p:nvPr>
            <p:ph type="body" idx="2"/>
          </p:nvPr>
        </p:nvSpPr>
        <p:spPr>
          <a:xfrm>
            <a:off x="6586000" y="965433"/>
            <a:ext cx="4655200" cy="4926800"/>
          </a:xfrm>
          <a:prstGeom prst="rect">
            <a:avLst/>
          </a:prstGeom>
        </p:spPr>
        <p:txBody>
          <a:bodyPr spcFirstLastPara="1" wrap="square" lIns="91425" tIns="91425" rIns="91425" bIns="91425" anchor="ctr" anchorCtr="0">
            <a:noAutofit/>
          </a:bodyPr>
          <a:lstStyle>
            <a:lvl1pPr marL="609585" lvl="0" indent="-423323">
              <a:spcBef>
                <a:spcPts val="0"/>
              </a:spcBef>
              <a:spcAft>
                <a:spcPts val="0"/>
              </a:spcAft>
              <a:buSzPts val="14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258138580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1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C8F85DA4-E0C3-4836-85FB-F555BD5ADB11}" type="slidenum">
              <a:rPr lang="en-US" smtClean="0"/>
              <a:t>‹#›</a:t>
            </a:fld>
            <a:endParaRPr lang="en-US"/>
          </a:p>
        </p:txBody>
      </p:sp>
      <p:sp>
        <p:nvSpPr>
          <p:cNvPr id="45" name="Google Shape;45;p12"/>
          <p:cNvSpPr/>
          <p:nvPr/>
        </p:nvSpPr>
        <p:spPr>
          <a:xfrm>
            <a:off x="-133" y="-12667"/>
            <a:ext cx="12192000" cy="685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169098428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Background">
  <p:cSld name="Background">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1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5089702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14"/>
          <p:cNvSpPr txBox="1">
            <a:spLocks noGrp="1"/>
          </p:cNvSpPr>
          <p:nvPr>
            <p:ph type="title"/>
          </p:nvPr>
        </p:nvSpPr>
        <p:spPr>
          <a:xfrm rot="-5400000">
            <a:off x="-1435433" y="3106233"/>
            <a:ext cx="5411200" cy="637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50" name="Google Shape;50;p14"/>
          <p:cNvSpPr txBox="1">
            <a:spLocks noGrp="1"/>
          </p:cNvSpPr>
          <p:nvPr>
            <p:ph type="subTitle" idx="1"/>
          </p:nvPr>
        </p:nvSpPr>
        <p:spPr>
          <a:xfrm>
            <a:off x="3081480" y="1040133"/>
            <a:ext cx="3488400" cy="361200"/>
          </a:xfrm>
          <a:prstGeom prst="rect">
            <a:avLst/>
          </a:prstGeom>
        </p:spPr>
        <p:txBody>
          <a:bodyPr spcFirstLastPara="1" wrap="square" lIns="91425" tIns="91425" rIns="91425" bIns="91425" anchor="t" anchorCtr="0">
            <a:noAutofit/>
          </a:bodyPr>
          <a:lstStyle>
            <a:lvl1pPr lvl="0">
              <a:spcBef>
                <a:spcPts val="0"/>
              </a:spcBef>
              <a:spcAft>
                <a:spcPts val="0"/>
              </a:spcAft>
              <a:buSzPts val="1800"/>
              <a:buFont typeface="Comfortaa"/>
              <a:buNone/>
              <a:defRPr sz="2400">
                <a:solidFill>
                  <a:schemeClr val="lt1"/>
                </a:solidFill>
                <a:latin typeface="Orbitron Medium"/>
                <a:ea typeface="Orbitron Medium"/>
                <a:cs typeface="Orbitron Medium"/>
                <a:sym typeface="Orbitron Medium"/>
              </a:defRPr>
            </a:lvl1pPr>
            <a:lvl2pPr lvl="1">
              <a:spcBef>
                <a:spcPts val="2133"/>
              </a:spcBef>
              <a:spcAft>
                <a:spcPts val="0"/>
              </a:spcAft>
              <a:buSzPts val="1800"/>
              <a:buNone/>
              <a:defRPr sz="2400"/>
            </a:lvl2pPr>
            <a:lvl3pPr lvl="2">
              <a:spcBef>
                <a:spcPts val="2133"/>
              </a:spcBef>
              <a:spcAft>
                <a:spcPts val="0"/>
              </a:spcAft>
              <a:buSzPts val="1800"/>
              <a:buNone/>
              <a:defRPr sz="2400"/>
            </a:lvl3pPr>
            <a:lvl4pPr lvl="3">
              <a:spcBef>
                <a:spcPts val="2133"/>
              </a:spcBef>
              <a:spcAft>
                <a:spcPts val="0"/>
              </a:spcAft>
              <a:buSzPts val="1800"/>
              <a:buNone/>
              <a:defRPr sz="2400"/>
            </a:lvl4pPr>
            <a:lvl5pPr lvl="4">
              <a:spcBef>
                <a:spcPts val="2133"/>
              </a:spcBef>
              <a:spcAft>
                <a:spcPts val="0"/>
              </a:spcAft>
              <a:buSzPts val="1800"/>
              <a:buNone/>
              <a:defRPr sz="2400"/>
            </a:lvl5pPr>
            <a:lvl6pPr lvl="5">
              <a:spcBef>
                <a:spcPts val="2133"/>
              </a:spcBef>
              <a:spcAft>
                <a:spcPts val="0"/>
              </a:spcAft>
              <a:buSzPts val="1800"/>
              <a:buNone/>
              <a:defRPr sz="2400"/>
            </a:lvl6pPr>
            <a:lvl7pPr lvl="6">
              <a:spcBef>
                <a:spcPts val="2133"/>
              </a:spcBef>
              <a:spcAft>
                <a:spcPts val="0"/>
              </a:spcAft>
              <a:buSzPts val="1800"/>
              <a:buNone/>
              <a:defRPr sz="2400"/>
            </a:lvl7pPr>
            <a:lvl8pPr lvl="7">
              <a:spcBef>
                <a:spcPts val="2133"/>
              </a:spcBef>
              <a:spcAft>
                <a:spcPts val="0"/>
              </a:spcAft>
              <a:buSzPts val="1800"/>
              <a:buNone/>
              <a:defRPr sz="2400"/>
            </a:lvl8pPr>
            <a:lvl9pPr lvl="8">
              <a:spcBef>
                <a:spcPts val="2133"/>
              </a:spcBef>
              <a:spcAft>
                <a:spcPts val="2133"/>
              </a:spcAft>
              <a:buSzPts val="1800"/>
              <a:buNone/>
              <a:defRPr sz="2400"/>
            </a:lvl9pPr>
          </a:lstStyle>
          <a:p>
            <a:r>
              <a:rPr lang="en-US"/>
              <a:t>Click to edit Master subtitle style</a:t>
            </a:r>
            <a:endParaRPr/>
          </a:p>
        </p:txBody>
      </p:sp>
      <p:sp>
        <p:nvSpPr>
          <p:cNvPr id="51" name="Google Shape;51;p14"/>
          <p:cNvSpPr txBox="1">
            <a:spLocks noGrp="1"/>
          </p:cNvSpPr>
          <p:nvPr>
            <p:ph type="body" idx="2"/>
          </p:nvPr>
        </p:nvSpPr>
        <p:spPr>
          <a:xfrm>
            <a:off x="3081467" y="1434067"/>
            <a:ext cx="3218800" cy="9740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pPr lvl="0"/>
            <a:r>
              <a:rPr lang="en-US"/>
              <a:t>Click to edit Master text styles</a:t>
            </a:r>
          </a:p>
        </p:txBody>
      </p:sp>
      <p:sp>
        <p:nvSpPr>
          <p:cNvPr id="52" name="Google Shape;52;p14"/>
          <p:cNvSpPr txBox="1">
            <a:spLocks noGrp="1"/>
          </p:cNvSpPr>
          <p:nvPr>
            <p:ph type="subTitle" idx="3"/>
          </p:nvPr>
        </p:nvSpPr>
        <p:spPr>
          <a:xfrm>
            <a:off x="3081480" y="2613300"/>
            <a:ext cx="34884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2400">
                <a:solidFill>
                  <a:schemeClr val="lt1"/>
                </a:solidFill>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53" name="Google Shape;53;p14"/>
          <p:cNvSpPr txBox="1">
            <a:spLocks noGrp="1"/>
          </p:cNvSpPr>
          <p:nvPr>
            <p:ph type="body" idx="4"/>
          </p:nvPr>
        </p:nvSpPr>
        <p:spPr>
          <a:xfrm>
            <a:off x="3081467" y="3012863"/>
            <a:ext cx="3218800" cy="97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54" name="Google Shape;54;p14"/>
          <p:cNvSpPr txBox="1">
            <a:spLocks noGrp="1"/>
          </p:cNvSpPr>
          <p:nvPr>
            <p:ph type="subTitle" idx="5"/>
          </p:nvPr>
        </p:nvSpPr>
        <p:spPr>
          <a:xfrm>
            <a:off x="3081651" y="4183667"/>
            <a:ext cx="34884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2400">
                <a:solidFill>
                  <a:schemeClr val="lt1"/>
                </a:solidFill>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55" name="Google Shape;55;p14"/>
          <p:cNvSpPr txBox="1">
            <a:spLocks noGrp="1"/>
          </p:cNvSpPr>
          <p:nvPr>
            <p:ph type="body" idx="6"/>
          </p:nvPr>
        </p:nvSpPr>
        <p:spPr>
          <a:xfrm>
            <a:off x="3081467" y="4568737"/>
            <a:ext cx="3218800" cy="97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56" name="Google Shape;56;p14"/>
          <p:cNvSpPr txBox="1">
            <a:spLocks noGrp="1"/>
          </p:cNvSpPr>
          <p:nvPr>
            <p:ph type="subTitle" idx="7"/>
          </p:nvPr>
        </p:nvSpPr>
        <p:spPr>
          <a:xfrm>
            <a:off x="7973535" y="1040133"/>
            <a:ext cx="32188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57" name="Google Shape;57;p14"/>
          <p:cNvSpPr txBox="1">
            <a:spLocks noGrp="1"/>
          </p:cNvSpPr>
          <p:nvPr>
            <p:ph type="body" idx="8"/>
          </p:nvPr>
        </p:nvSpPr>
        <p:spPr>
          <a:xfrm>
            <a:off x="7973533" y="1434067"/>
            <a:ext cx="3218800" cy="97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58" name="Google Shape;58;p14"/>
          <p:cNvSpPr txBox="1">
            <a:spLocks noGrp="1"/>
          </p:cNvSpPr>
          <p:nvPr>
            <p:ph type="subTitle" idx="9"/>
          </p:nvPr>
        </p:nvSpPr>
        <p:spPr>
          <a:xfrm>
            <a:off x="7973529" y="2613300"/>
            <a:ext cx="32188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59" name="Google Shape;59;p14"/>
          <p:cNvSpPr txBox="1">
            <a:spLocks noGrp="1"/>
          </p:cNvSpPr>
          <p:nvPr>
            <p:ph type="body" idx="13"/>
          </p:nvPr>
        </p:nvSpPr>
        <p:spPr>
          <a:xfrm>
            <a:off x="7973533" y="3012867"/>
            <a:ext cx="3218800" cy="97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60" name="Google Shape;60;p14"/>
          <p:cNvSpPr txBox="1">
            <a:spLocks noGrp="1"/>
          </p:cNvSpPr>
          <p:nvPr>
            <p:ph type="subTitle" idx="14"/>
          </p:nvPr>
        </p:nvSpPr>
        <p:spPr>
          <a:xfrm>
            <a:off x="7952764" y="4183667"/>
            <a:ext cx="32188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61" name="Google Shape;61;p14"/>
          <p:cNvSpPr txBox="1">
            <a:spLocks noGrp="1"/>
          </p:cNvSpPr>
          <p:nvPr>
            <p:ph type="body" idx="15"/>
          </p:nvPr>
        </p:nvSpPr>
        <p:spPr>
          <a:xfrm>
            <a:off x="7973433" y="4568745"/>
            <a:ext cx="3218800" cy="97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62" name="Google Shape;62;p14"/>
          <p:cNvSpPr txBox="1">
            <a:spLocks noGrp="1"/>
          </p:cNvSpPr>
          <p:nvPr>
            <p:ph type="title" idx="16" hasCustomPrompt="1"/>
          </p:nvPr>
        </p:nvSpPr>
        <p:spPr>
          <a:xfrm>
            <a:off x="1674867" y="1141733"/>
            <a:ext cx="1406800" cy="58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
        <p:nvSpPr>
          <p:cNvPr id="63" name="Google Shape;63;p14"/>
          <p:cNvSpPr txBox="1">
            <a:spLocks noGrp="1"/>
          </p:cNvSpPr>
          <p:nvPr>
            <p:ph type="title" idx="17" hasCustomPrompt="1"/>
          </p:nvPr>
        </p:nvSpPr>
        <p:spPr>
          <a:xfrm>
            <a:off x="1674867" y="2694200"/>
            <a:ext cx="1406800" cy="58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
        <p:nvSpPr>
          <p:cNvPr id="64" name="Google Shape;64;p14"/>
          <p:cNvSpPr txBox="1">
            <a:spLocks noGrp="1"/>
          </p:cNvSpPr>
          <p:nvPr>
            <p:ph type="title" idx="18" hasCustomPrompt="1"/>
          </p:nvPr>
        </p:nvSpPr>
        <p:spPr>
          <a:xfrm>
            <a:off x="1631900" y="4246667"/>
            <a:ext cx="1406800" cy="58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
        <p:nvSpPr>
          <p:cNvPr id="65" name="Google Shape;65;p14"/>
          <p:cNvSpPr txBox="1">
            <a:spLocks noGrp="1"/>
          </p:cNvSpPr>
          <p:nvPr>
            <p:ph type="title" idx="19" hasCustomPrompt="1"/>
          </p:nvPr>
        </p:nvSpPr>
        <p:spPr>
          <a:xfrm>
            <a:off x="6545967" y="1141733"/>
            <a:ext cx="1406800" cy="58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
        <p:nvSpPr>
          <p:cNvPr id="66" name="Google Shape;66;p14"/>
          <p:cNvSpPr txBox="1">
            <a:spLocks noGrp="1"/>
          </p:cNvSpPr>
          <p:nvPr>
            <p:ph type="title" idx="20" hasCustomPrompt="1"/>
          </p:nvPr>
        </p:nvSpPr>
        <p:spPr>
          <a:xfrm>
            <a:off x="6545967" y="2694200"/>
            <a:ext cx="1406800" cy="58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
        <p:nvSpPr>
          <p:cNvPr id="67" name="Google Shape;67;p14"/>
          <p:cNvSpPr txBox="1">
            <a:spLocks noGrp="1"/>
          </p:cNvSpPr>
          <p:nvPr>
            <p:ph type="title" idx="21" hasCustomPrompt="1"/>
          </p:nvPr>
        </p:nvSpPr>
        <p:spPr>
          <a:xfrm>
            <a:off x="6503017" y="4246667"/>
            <a:ext cx="1406800" cy="58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Tree>
    <p:extLst>
      <p:ext uri="{BB962C8B-B14F-4D97-AF65-F5344CB8AC3E}">
        <p14:creationId xmlns:p14="http://schemas.microsoft.com/office/powerpoint/2010/main" val="259199019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and text 2">
  <p:cSld name="Title and text 2">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rot="-5400000">
            <a:off x="-1445233" y="3115633"/>
            <a:ext cx="5405200" cy="6128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70" name="Google Shape;70;p15"/>
          <p:cNvSpPr txBox="1">
            <a:spLocks noGrp="1"/>
          </p:cNvSpPr>
          <p:nvPr>
            <p:ph type="body" idx="1"/>
          </p:nvPr>
        </p:nvSpPr>
        <p:spPr>
          <a:xfrm>
            <a:off x="4054700" y="3920167"/>
            <a:ext cx="5145200" cy="2212400"/>
          </a:xfrm>
          <a:prstGeom prst="rect">
            <a:avLst/>
          </a:prstGeom>
        </p:spPr>
        <p:txBody>
          <a:bodyPr spcFirstLastPara="1" wrap="square" lIns="91425" tIns="91425" rIns="91425" bIns="91425" anchor="t" anchorCtr="0">
            <a:noAutofit/>
          </a:bodyPr>
          <a:lstStyle>
            <a:lvl1pPr marL="609585" lvl="0" indent="-423323" algn="ctr">
              <a:spcBef>
                <a:spcPts val="0"/>
              </a:spcBef>
              <a:spcAft>
                <a:spcPts val="0"/>
              </a:spcAft>
              <a:buSzPts val="14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230382557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hree columns">
  <p:cSld name="Three columns">
    <p:bg>
      <p:bgPr>
        <a:blipFill>
          <a:blip r:embed="rId2">
            <a:alphaModFix/>
          </a:blip>
          <a:stretch>
            <a:fillRect/>
          </a:stretch>
        </a:blipFill>
        <a:effectLst/>
      </p:bgPr>
    </p:bg>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rot="-5400000">
            <a:off x="-1438333" y="3105767"/>
            <a:ext cx="5416000" cy="637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73" name="Google Shape;73;p16"/>
          <p:cNvSpPr txBox="1">
            <a:spLocks noGrp="1"/>
          </p:cNvSpPr>
          <p:nvPr>
            <p:ph type="body" idx="1"/>
          </p:nvPr>
        </p:nvSpPr>
        <p:spPr>
          <a:xfrm>
            <a:off x="3059861" y="4387477"/>
            <a:ext cx="2962800" cy="10728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74" name="Google Shape;74;p16"/>
          <p:cNvSpPr txBox="1">
            <a:spLocks noGrp="1"/>
          </p:cNvSpPr>
          <p:nvPr>
            <p:ph type="body" idx="2"/>
          </p:nvPr>
        </p:nvSpPr>
        <p:spPr>
          <a:xfrm>
            <a:off x="5293261" y="2339756"/>
            <a:ext cx="2965600" cy="10728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75" name="Google Shape;75;p16"/>
          <p:cNvSpPr txBox="1">
            <a:spLocks noGrp="1"/>
          </p:cNvSpPr>
          <p:nvPr>
            <p:ph type="body" idx="3"/>
          </p:nvPr>
        </p:nvSpPr>
        <p:spPr>
          <a:xfrm>
            <a:off x="8277761" y="4047332"/>
            <a:ext cx="2962800" cy="10684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76" name="Google Shape;76;p16"/>
          <p:cNvSpPr txBox="1">
            <a:spLocks noGrp="1"/>
          </p:cNvSpPr>
          <p:nvPr>
            <p:ph type="title" idx="4" hasCustomPrompt="1"/>
          </p:nvPr>
        </p:nvSpPr>
        <p:spPr>
          <a:xfrm>
            <a:off x="2282267" y="4355633"/>
            <a:ext cx="822000" cy="583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800"/>
              <a:buNone/>
              <a:defRPr sz="2400">
                <a:solidFill>
                  <a:schemeClr val="lt1"/>
                </a:solidFill>
              </a:defRPr>
            </a:lvl1pPr>
            <a:lvl2pPr lvl="1" algn="r" rtl="0">
              <a:spcBef>
                <a:spcPts val="0"/>
              </a:spcBef>
              <a:spcAft>
                <a:spcPts val="0"/>
              </a:spcAft>
              <a:buClr>
                <a:schemeClr val="lt1"/>
              </a:buClr>
              <a:buSzPts val="12000"/>
              <a:buNone/>
              <a:defRPr sz="16000">
                <a:solidFill>
                  <a:schemeClr val="lt1"/>
                </a:solidFill>
              </a:defRPr>
            </a:lvl2pPr>
            <a:lvl3pPr lvl="2" algn="r" rtl="0">
              <a:spcBef>
                <a:spcPts val="0"/>
              </a:spcBef>
              <a:spcAft>
                <a:spcPts val="0"/>
              </a:spcAft>
              <a:buClr>
                <a:schemeClr val="lt1"/>
              </a:buClr>
              <a:buSzPts val="12000"/>
              <a:buNone/>
              <a:defRPr sz="16000">
                <a:solidFill>
                  <a:schemeClr val="lt1"/>
                </a:solidFill>
              </a:defRPr>
            </a:lvl3pPr>
            <a:lvl4pPr lvl="3" algn="r" rtl="0">
              <a:spcBef>
                <a:spcPts val="0"/>
              </a:spcBef>
              <a:spcAft>
                <a:spcPts val="0"/>
              </a:spcAft>
              <a:buClr>
                <a:schemeClr val="lt1"/>
              </a:buClr>
              <a:buSzPts val="12000"/>
              <a:buNone/>
              <a:defRPr sz="16000">
                <a:solidFill>
                  <a:schemeClr val="lt1"/>
                </a:solidFill>
              </a:defRPr>
            </a:lvl4pPr>
            <a:lvl5pPr lvl="4" algn="r" rtl="0">
              <a:spcBef>
                <a:spcPts val="0"/>
              </a:spcBef>
              <a:spcAft>
                <a:spcPts val="0"/>
              </a:spcAft>
              <a:buClr>
                <a:schemeClr val="lt1"/>
              </a:buClr>
              <a:buSzPts val="12000"/>
              <a:buNone/>
              <a:defRPr sz="16000">
                <a:solidFill>
                  <a:schemeClr val="lt1"/>
                </a:solidFill>
              </a:defRPr>
            </a:lvl5pPr>
            <a:lvl6pPr lvl="5" algn="r" rtl="0">
              <a:spcBef>
                <a:spcPts val="0"/>
              </a:spcBef>
              <a:spcAft>
                <a:spcPts val="0"/>
              </a:spcAft>
              <a:buClr>
                <a:schemeClr val="lt1"/>
              </a:buClr>
              <a:buSzPts val="12000"/>
              <a:buNone/>
              <a:defRPr sz="16000">
                <a:solidFill>
                  <a:schemeClr val="lt1"/>
                </a:solidFill>
              </a:defRPr>
            </a:lvl6pPr>
            <a:lvl7pPr lvl="6" algn="r" rtl="0">
              <a:spcBef>
                <a:spcPts val="0"/>
              </a:spcBef>
              <a:spcAft>
                <a:spcPts val="0"/>
              </a:spcAft>
              <a:buClr>
                <a:schemeClr val="lt1"/>
              </a:buClr>
              <a:buSzPts val="12000"/>
              <a:buNone/>
              <a:defRPr sz="16000">
                <a:solidFill>
                  <a:schemeClr val="lt1"/>
                </a:solidFill>
              </a:defRPr>
            </a:lvl7pPr>
            <a:lvl8pPr lvl="7" algn="r" rtl="0">
              <a:spcBef>
                <a:spcPts val="0"/>
              </a:spcBef>
              <a:spcAft>
                <a:spcPts val="0"/>
              </a:spcAft>
              <a:buClr>
                <a:schemeClr val="lt1"/>
              </a:buClr>
              <a:buSzPts val="12000"/>
              <a:buNone/>
              <a:defRPr sz="16000">
                <a:solidFill>
                  <a:schemeClr val="lt1"/>
                </a:solidFill>
              </a:defRPr>
            </a:lvl8pPr>
            <a:lvl9pPr lvl="8" algn="r" rtl="0">
              <a:spcBef>
                <a:spcPts val="0"/>
              </a:spcBef>
              <a:spcAft>
                <a:spcPts val="0"/>
              </a:spcAft>
              <a:buClr>
                <a:schemeClr val="lt1"/>
              </a:buClr>
              <a:buSzPts val="12000"/>
              <a:buNone/>
              <a:defRPr sz="16000">
                <a:solidFill>
                  <a:schemeClr val="lt1"/>
                </a:solidFill>
              </a:defRPr>
            </a:lvl9pPr>
          </a:lstStyle>
          <a:p>
            <a:r>
              <a:t>xx%</a:t>
            </a:r>
          </a:p>
        </p:txBody>
      </p:sp>
      <p:sp>
        <p:nvSpPr>
          <p:cNvPr id="77" name="Google Shape;77;p16"/>
          <p:cNvSpPr txBox="1">
            <a:spLocks noGrp="1"/>
          </p:cNvSpPr>
          <p:nvPr>
            <p:ph type="title" idx="5" hasCustomPrompt="1"/>
          </p:nvPr>
        </p:nvSpPr>
        <p:spPr>
          <a:xfrm>
            <a:off x="4515633" y="2301517"/>
            <a:ext cx="822000" cy="583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800"/>
              <a:buNone/>
              <a:defRPr sz="2400">
                <a:solidFill>
                  <a:schemeClr val="lt1"/>
                </a:solidFill>
              </a:defRPr>
            </a:lvl1pPr>
            <a:lvl2pPr lvl="1" algn="r" rtl="0">
              <a:spcBef>
                <a:spcPts val="0"/>
              </a:spcBef>
              <a:spcAft>
                <a:spcPts val="0"/>
              </a:spcAft>
              <a:buClr>
                <a:schemeClr val="lt1"/>
              </a:buClr>
              <a:buSzPts val="12000"/>
              <a:buNone/>
              <a:defRPr sz="16000">
                <a:solidFill>
                  <a:schemeClr val="lt1"/>
                </a:solidFill>
              </a:defRPr>
            </a:lvl2pPr>
            <a:lvl3pPr lvl="2" algn="r" rtl="0">
              <a:spcBef>
                <a:spcPts val="0"/>
              </a:spcBef>
              <a:spcAft>
                <a:spcPts val="0"/>
              </a:spcAft>
              <a:buClr>
                <a:schemeClr val="lt1"/>
              </a:buClr>
              <a:buSzPts val="12000"/>
              <a:buNone/>
              <a:defRPr sz="16000">
                <a:solidFill>
                  <a:schemeClr val="lt1"/>
                </a:solidFill>
              </a:defRPr>
            </a:lvl3pPr>
            <a:lvl4pPr lvl="3" algn="r" rtl="0">
              <a:spcBef>
                <a:spcPts val="0"/>
              </a:spcBef>
              <a:spcAft>
                <a:spcPts val="0"/>
              </a:spcAft>
              <a:buClr>
                <a:schemeClr val="lt1"/>
              </a:buClr>
              <a:buSzPts val="12000"/>
              <a:buNone/>
              <a:defRPr sz="16000">
                <a:solidFill>
                  <a:schemeClr val="lt1"/>
                </a:solidFill>
              </a:defRPr>
            </a:lvl4pPr>
            <a:lvl5pPr lvl="4" algn="r" rtl="0">
              <a:spcBef>
                <a:spcPts val="0"/>
              </a:spcBef>
              <a:spcAft>
                <a:spcPts val="0"/>
              </a:spcAft>
              <a:buClr>
                <a:schemeClr val="lt1"/>
              </a:buClr>
              <a:buSzPts val="12000"/>
              <a:buNone/>
              <a:defRPr sz="16000">
                <a:solidFill>
                  <a:schemeClr val="lt1"/>
                </a:solidFill>
              </a:defRPr>
            </a:lvl5pPr>
            <a:lvl6pPr lvl="5" algn="r" rtl="0">
              <a:spcBef>
                <a:spcPts val="0"/>
              </a:spcBef>
              <a:spcAft>
                <a:spcPts val="0"/>
              </a:spcAft>
              <a:buClr>
                <a:schemeClr val="lt1"/>
              </a:buClr>
              <a:buSzPts val="12000"/>
              <a:buNone/>
              <a:defRPr sz="16000">
                <a:solidFill>
                  <a:schemeClr val="lt1"/>
                </a:solidFill>
              </a:defRPr>
            </a:lvl6pPr>
            <a:lvl7pPr lvl="6" algn="r" rtl="0">
              <a:spcBef>
                <a:spcPts val="0"/>
              </a:spcBef>
              <a:spcAft>
                <a:spcPts val="0"/>
              </a:spcAft>
              <a:buClr>
                <a:schemeClr val="lt1"/>
              </a:buClr>
              <a:buSzPts val="12000"/>
              <a:buNone/>
              <a:defRPr sz="16000">
                <a:solidFill>
                  <a:schemeClr val="lt1"/>
                </a:solidFill>
              </a:defRPr>
            </a:lvl7pPr>
            <a:lvl8pPr lvl="7" algn="r" rtl="0">
              <a:spcBef>
                <a:spcPts val="0"/>
              </a:spcBef>
              <a:spcAft>
                <a:spcPts val="0"/>
              </a:spcAft>
              <a:buClr>
                <a:schemeClr val="lt1"/>
              </a:buClr>
              <a:buSzPts val="12000"/>
              <a:buNone/>
              <a:defRPr sz="16000">
                <a:solidFill>
                  <a:schemeClr val="lt1"/>
                </a:solidFill>
              </a:defRPr>
            </a:lvl8pPr>
            <a:lvl9pPr lvl="8" algn="r" rtl="0">
              <a:spcBef>
                <a:spcPts val="0"/>
              </a:spcBef>
              <a:spcAft>
                <a:spcPts val="0"/>
              </a:spcAft>
              <a:buClr>
                <a:schemeClr val="lt1"/>
              </a:buClr>
              <a:buSzPts val="12000"/>
              <a:buNone/>
              <a:defRPr sz="16000">
                <a:solidFill>
                  <a:schemeClr val="lt1"/>
                </a:solidFill>
              </a:defRPr>
            </a:lvl9pPr>
          </a:lstStyle>
          <a:p>
            <a:r>
              <a:t>xx%</a:t>
            </a:r>
          </a:p>
        </p:txBody>
      </p:sp>
      <p:sp>
        <p:nvSpPr>
          <p:cNvPr id="78" name="Google Shape;78;p16"/>
          <p:cNvSpPr txBox="1">
            <a:spLocks noGrp="1"/>
          </p:cNvSpPr>
          <p:nvPr>
            <p:ph type="title" idx="6" hasCustomPrompt="1"/>
          </p:nvPr>
        </p:nvSpPr>
        <p:spPr>
          <a:xfrm>
            <a:off x="7494067" y="4000033"/>
            <a:ext cx="822000" cy="583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800"/>
              <a:buNone/>
              <a:defRPr sz="2400">
                <a:solidFill>
                  <a:schemeClr val="lt1"/>
                </a:solidFill>
              </a:defRPr>
            </a:lvl1pPr>
            <a:lvl2pPr lvl="1" algn="r" rtl="0">
              <a:spcBef>
                <a:spcPts val="0"/>
              </a:spcBef>
              <a:spcAft>
                <a:spcPts val="0"/>
              </a:spcAft>
              <a:buClr>
                <a:schemeClr val="lt1"/>
              </a:buClr>
              <a:buSzPts val="12000"/>
              <a:buNone/>
              <a:defRPr sz="16000">
                <a:solidFill>
                  <a:schemeClr val="lt1"/>
                </a:solidFill>
              </a:defRPr>
            </a:lvl2pPr>
            <a:lvl3pPr lvl="2" algn="r" rtl="0">
              <a:spcBef>
                <a:spcPts val="0"/>
              </a:spcBef>
              <a:spcAft>
                <a:spcPts val="0"/>
              </a:spcAft>
              <a:buClr>
                <a:schemeClr val="lt1"/>
              </a:buClr>
              <a:buSzPts val="12000"/>
              <a:buNone/>
              <a:defRPr sz="16000">
                <a:solidFill>
                  <a:schemeClr val="lt1"/>
                </a:solidFill>
              </a:defRPr>
            </a:lvl3pPr>
            <a:lvl4pPr lvl="3" algn="r" rtl="0">
              <a:spcBef>
                <a:spcPts val="0"/>
              </a:spcBef>
              <a:spcAft>
                <a:spcPts val="0"/>
              </a:spcAft>
              <a:buClr>
                <a:schemeClr val="lt1"/>
              </a:buClr>
              <a:buSzPts val="12000"/>
              <a:buNone/>
              <a:defRPr sz="16000">
                <a:solidFill>
                  <a:schemeClr val="lt1"/>
                </a:solidFill>
              </a:defRPr>
            </a:lvl4pPr>
            <a:lvl5pPr lvl="4" algn="r" rtl="0">
              <a:spcBef>
                <a:spcPts val="0"/>
              </a:spcBef>
              <a:spcAft>
                <a:spcPts val="0"/>
              </a:spcAft>
              <a:buClr>
                <a:schemeClr val="lt1"/>
              </a:buClr>
              <a:buSzPts val="12000"/>
              <a:buNone/>
              <a:defRPr sz="16000">
                <a:solidFill>
                  <a:schemeClr val="lt1"/>
                </a:solidFill>
              </a:defRPr>
            </a:lvl5pPr>
            <a:lvl6pPr lvl="5" algn="r" rtl="0">
              <a:spcBef>
                <a:spcPts val="0"/>
              </a:spcBef>
              <a:spcAft>
                <a:spcPts val="0"/>
              </a:spcAft>
              <a:buClr>
                <a:schemeClr val="lt1"/>
              </a:buClr>
              <a:buSzPts val="12000"/>
              <a:buNone/>
              <a:defRPr sz="16000">
                <a:solidFill>
                  <a:schemeClr val="lt1"/>
                </a:solidFill>
              </a:defRPr>
            </a:lvl6pPr>
            <a:lvl7pPr lvl="6" algn="r" rtl="0">
              <a:spcBef>
                <a:spcPts val="0"/>
              </a:spcBef>
              <a:spcAft>
                <a:spcPts val="0"/>
              </a:spcAft>
              <a:buClr>
                <a:schemeClr val="lt1"/>
              </a:buClr>
              <a:buSzPts val="12000"/>
              <a:buNone/>
              <a:defRPr sz="16000">
                <a:solidFill>
                  <a:schemeClr val="lt1"/>
                </a:solidFill>
              </a:defRPr>
            </a:lvl7pPr>
            <a:lvl8pPr lvl="7" algn="r" rtl="0">
              <a:spcBef>
                <a:spcPts val="0"/>
              </a:spcBef>
              <a:spcAft>
                <a:spcPts val="0"/>
              </a:spcAft>
              <a:buClr>
                <a:schemeClr val="lt1"/>
              </a:buClr>
              <a:buSzPts val="12000"/>
              <a:buNone/>
              <a:defRPr sz="16000">
                <a:solidFill>
                  <a:schemeClr val="lt1"/>
                </a:solidFill>
              </a:defRPr>
            </a:lvl8pPr>
            <a:lvl9pPr lvl="8" algn="r" rtl="0">
              <a:spcBef>
                <a:spcPts val="0"/>
              </a:spcBef>
              <a:spcAft>
                <a:spcPts val="0"/>
              </a:spcAft>
              <a:buClr>
                <a:schemeClr val="lt1"/>
              </a:buClr>
              <a:buSzPts val="12000"/>
              <a:buNone/>
              <a:defRPr sz="16000">
                <a:solidFill>
                  <a:schemeClr val="lt1"/>
                </a:solidFill>
              </a:defRPr>
            </a:lvl9pPr>
          </a:lstStyle>
          <a:p>
            <a:r>
              <a:t>xx%</a:t>
            </a:r>
          </a:p>
        </p:txBody>
      </p:sp>
    </p:spTree>
    <p:extLst>
      <p:ext uri="{BB962C8B-B14F-4D97-AF65-F5344CB8AC3E}">
        <p14:creationId xmlns:p14="http://schemas.microsoft.com/office/powerpoint/2010/main" val="35623310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hree columns 2">
  <p:cSld name="Three columns 2">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rot="-5400000">
            <a:off x="-1322733" y="2987767"/>
            <a:ext cx="5418400" cy="8712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81" name="Google Shape;81;p17"/>
          <p:cNvSpPr txBox="1">
            <a:spLocks noGrp="1"/>
          </p:cNvSpPr>
          <p:nvPr>
            <p:ph type="subTitle" idx="1"/>
          </p:nvPr>
        </p:nvSpPr>
        <p:spPr>
          <a:xfrm>
            <a:off x="2668635" y="1703267"/>
            <a:ext cx="19940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82" name="Google Shape;82;p17"/>
          <p:cNvSpPr txBox="1">
            <a:spLocks noGrp="1"/>
          </p:cNvSpPr>
          <p:nvPr>
            <p:ph type="body" idx="2"/>
          </p:nvPr>
        </p:nvSpPr>
        <p:spPr>
          <a:xfrm>
            <a:off x="2637819" y="3000933"/>
            <a:ext cx="2155600" cy="11020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83" name="Google Shape;83;p17"/>
          <p:cNvSpPr txBox="1">
            <a:spLocks noGrp="1"/>
          </p:cNvSpPr>
          <p:nvPr>
            <p:ph type="subTitle" idx="3"/>
          </p:nvPr>
        </p:nvSpPr>
        <p:spPr>
          <a:xfrm>
            <a:off x="5795068" y="1702667"/>
            <a:ext cx="19940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84" name="Google Shape;84;p17"/>
          <p:cNvSpPr txBox="1">
            <a:spLocks noGrp="1"/>
          </p:cNvSpPr>
          <p:nvPr>
            <p:ph type="body" idx="4"/>
          </p:nvPr>
        </p:nvSpPr>
        <p:spPr>
          <a:xfrm>
            <a:off x="5777501" y="3003333"/>
            <a:ext cx="2158000" cy="1097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85" name="Google Shape;85;p17"/>
          <p:cNvSpPr txBox="1">
            <a:spLocks noGrp="1"/>
          </p:cNvSpPr>
          <p:nvPr>
            <p:ph type="subTitle" idx="5"/>
          </p:nvPr>
        </p:nvSpPr>
        <p:spPr>
          <a:xfrm>
            <a:off x="8921501" y="1703267"/>
            <a:ext cx="19940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86" name="Google Shape;86;p17"/>
          <p:cNvSpPr txBox="1">
            <a:spLocks noGrp="1"/>
          </p:cNvSpPr>
          <p:nvPr>
            <p:ph type="body" idx="6"/>
          </p:nvPr>
        </p:nvSpPr>
        <p:spPr>
          <a:xfrm>
            <a:off x="8919601" y="3003333"/>
            <a:ext cx="2158000" cy="1097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106268613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Six column">
  <p:cSld name="Six column">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rot="-5400000">
            <a:off x="-1311833" y="2984167"/>
            <a:ext cx="5411200" cy="885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89" name="Google Shape;89;p18"/>
          <p:cNvSpPr txBox="1">
            <a:spLocks noGrp="1"/>
          </p:cNvSpPr>
          <p:nvPr>
            <p:ph type="subTitle" idx="1"/>
          </p:nvPr>
        </p:nvSpPr>
        <p:spPr>
          <a:xfrm>
            <a:off x="2060705" y="2161100"/>
            <a:ext cx="26200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90" name="Google Shape;90;p18"/>
          <p:cNvSpPr txBox="1">
            <a:spLocks noGrp="1"/>
          </p:cNvSpPr>
          <p:nvPr>
            <p:ph type="body" idx="2"/>
          </p:nvPr>
        </p:nvSpPr>
        <p:spPr>
          <a:xfrm>
            <a:off x="2060705" y="2551851"/>
            <a:ext cx="26200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91" name="Google Shape;91;p18"/>
          <p:cNvSpPr txBox="1">
            <a:spLocks noGrp="1"/>
          </p:cNvSpPr>
          <p:nvPr>
            <p:ph type="subTitle" idx="3"/>
          </p:nvPr>
        </p:nvSpPr>
        <p:spPr>
          <a:xfrm>
            <a:off x="5340932" y="2157984"/>
            <a:ext cx="26200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92" name="Google Shape;92;p18"/>
          <p:cNvSpPr txBox="1">
            <a:spLocks noGrp="1"/>
          </p:cNvSpPr>
          <p:nvPr>
            <p:ph type="body" idx="4"/>
          </p:nvPr>
        </p:nvSpPr>
        <p:spPr>
          <a:xfrm>
            <a:off x="5340932" y="2548128"/>
            <a:ext cx="26200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93" name="Google Shape;93;p18"/>
          <p:cNvSpPr txBox="1">
            <a:spLocks noGrp="1"/>
          </p:cNvSpPr>
          <p:nvPr>
            <p:ph type="subTitle" idx="5"/>
          </p:nvPr>
        </p:nvSpPr>
        <p:spPr>
          <a:xfrm>
            <a:off x="8620976" y="2157984"/>
            <a:ext cx="26200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94" name="Google Shape;94;p18"/>
          <p:cNvSpPr txBox="1">
            <a:spLocks noGrp="1"/>
          </p:cNvSpPr>
          <p:nvPr>
            <p:ph type="body" idx="6"/>
          </p:nvPr>
        </p:nvSpPr>
        <p:spPr>
          <a:xfrm>
            <a:off x="8620976" y="2548128"/>
            <a:ext cx="26200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95" name="Google Shape;95;p18"/>
          <p:cNvSpPr txBox="1">
            <a:spLocks noGrp="1"/>
          </p:cNvSpPr>
          <p:nvPr>
            <p:ph type="subTitle" idx="7"/>
          </p:nvPr>
        </p:nvSpPr>
        <p:spPr>
          <a:xfrm>
            <a:off x="2060705" y="4853617"/>
            <a:ext cx="26200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96" name="Google Shape;96;p18"/>
          <p:cNvSpPr txBox="1">
            <a:spLocks noGrp="1"/>
          </p:cNvSpPr>
          <p:nvPr>
            <p:ph type="body" idx="8"/>
          </p:nvPr>
        </p:nvSpPr>
        <p:spPr>
          <a:xfrm>
            <a:off x="2060705" y="5253704"/>
            <a:ext cx="26200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97" name="Google Shape;97;p18"/>
          <p:cNvSpPr txBox="1">
            <a:spLocks noGrp="1"/>
          </p:cNvSpPr>
          <p:nvPr>
            <p:ph type="subTitle" idx="9"/>
          </p:nvPr>
        </p:nvSpPr>
        <p:spPr>
          <a:xfrm>
            <a:off x="5340932" y="4853617"/>
            <a:ext cx="26200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98" name="Google Shape;98;p18"/>
          <p:cNvSpPr txBox="1">
            <a:spLocks noGrp="1"/>
          </p:cNvSpPr>
          <p:nvPr>
            <p:ph type="body" idx="13"/>
          </p:nvPr>
        </p:nvSpPr>
        <p:spPr>
          <a:xfrm>
            <a:off x="5340932" y="5253704"/>
            <a:ext cx="26200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99" name="Google Shape;99;p18"/>
          <p:cNvSpPr txBox="1">
            <a:spLocks noGrp="1"/>
          </p:cNvSpPr>
          <p:nvPr>
            <p:ph type="subTitle" idx="14"/>
          </p:nvPr>
        </p:nvSpPr>
        <p:spPr>
          <a:xfrm>
            <a:off x="8620976" y="4852416"/>
            <a:ext cx="26200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00" name="Google Shape;100;p18"/>
          <p:cNvSpPr txBox="1">
            <a:spLocks noGrp="1"/>
          </p:cNvSpPr>
          <p:nvPr>
            <p:ph type="body" idx="15"/>
          </p:nvPr>
        </p:nvSpPr>
        <p:spPr>
          <a:xfrm>
            <a:off x="8620976" y="5250189"/>
            <a:ext cx="26200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378281346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Four columns">
  <p:cSld name="Four columns">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xfrm rot="-5400000">
            <a:off x="-1439833" y="3104167"/>
            <a:ext cx="5419200" cy="637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103" name="Google Shape;103;p19"/>
          <p:cNvSpPr txBox="1">
            <a:spLocks noGrp="1"/>
          </p:cNvSpPr>
          <p:nvPr>
            <p:ph type="subTitle" idx="1"/>
          </p:nvPr>
        </p:nvSpPr>
        <p:spPr>
          <a:xfrm>
            <a:off x="4796511" y="809500"/>
            <a:ext cx="30648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04" name="Google Shape;104;p19"/>
          <p:cNvSpPr txBox="1">
            <a:spLocks noGrp="1"/>
          </p:cNvSpPr>
          <p:nvPr>
            <p:ph type="body" idx="2"/>
          </p:nvPr>
        </p:nvSpPr>
        <p:spPr>
          <a:xfrm>
            <a:off x="4796031" y="1199677"/>
            <a:ext cx="30648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05" name="Google Shape;105;p19"/>
          <p:cNvSpPr txBox="1">
            <a:spLocks noGrp="1"/>
          </p:cNvSpPr>
          <p:nvPr>
            <p:ph type="subTitle" idx="3"/>
          </p:nvPr>
        </p:nvSpPr>
        <p:spPr>
          <a:xfrm>
            <a:off x="3513813" y="2194967"/>
            <a:ext cx="30648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06" name="Google Shape;106;p19"/>
          <p:cNvSpPr txBox="1">
            <a:spLocks noGrp="1"/>
          </p:cNvSpPr>
          <p:nvPr>
            <p:ph type="body" idx="4"/>
          </p:nvPr>
        </p:nvSpPr>
        <p:spPr>
          <a:xfrm>
            <a:off x="3513333" y="2585144"/>
            <a:ext cx="30648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07" name="Google Shape;107;p19"/>
          <p:cNvSpPr txBox="1">
            <a:spLocks noGrp="1"/>
          </p:cNvSpPr>
          <p:nvPr>
            <p:ph type="subTitle" idx="5"/>
          </p:nvPr>
        </p:nvSpPr>
        <p:spPr>
          <a:xfrm>
            <a:off x="3514056" y="3580433"/>
            <a:ext cx="30648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08" name="Google Shape;108;p19"/>
          <p:cNvSpPr txBox="1">
            <a:spLocks noGrp="1"/>
          </p:cNvSpPr>
          <p:nvPr>
            <p:ph type="body" idx="6"/>
          </p:nvPr>
        </p:nvSpPr>
        <p:spPr>
          <a:xfrm>
            <a:off x="3513575" y="3970611"/>
            <a:ext cx="30648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09" name="Google Shape;109;p19"/>
          <p:cNvSpPr txBox="1">
            <a:spLocks noGrp="1"/>
          </p:cNvSpPr>
          <p:nvPr>
            <p:ph type="subTitle" idx="7"/>
          </p:nvPr>
        </p:nvSpPr>
        <p:spPr>
          <a:xfrm>
            <a:off x="4796269" y="4965900"/>
            <a:ext cx="30648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a:latin typeface="Orbitron Medium"/>
                <a:ea typeface="Orbitron Medium"/>
                <a:cs typeface="Orbitron Medium"/>
                <a:sym typeface="Orbitron Medium"/>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10" name="Google Shape;110;p19"/>
          <p:cNvSpPr txBox="1">
            <a:spLocks noGrp="1"/>
          </p:cNvSpPr>
          <p:nvPr>
            <p:ph type="body" idx="8"/>
          </p:nvPr>
        </p:nvSpPr>
        <p:spPr>
          <a:xfrm>
            <a:off x="4795788" y="5356077"/>
            <a:ext cx="3064800" cy="583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102346570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hree columns 3">
  <p:cSld name="Three columns 3">
    <p:bg>
      <p:bgPr>
        <a:blipFill>
          <a:blip r:embed="rId2">
            <a:alphaModFix/>
          </a:blip>
          <a:stretch>
            <a:fillRect/>
          </a:stretch>
        </a:blipFill>
        <a:effectLst/>
      </p:bgPr>
    </p:bg>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xfrm rot="-5400000">
            <a:off x="-1445333" y="3098767"/>
            <a:ext cx="5430000" cy="637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113" name="Google Shape;113;p20"/>
          <p:cNvSpPr txBox="1">
            <a:spLocks noGrp="1"/>
          </p:cNvSpPr>
          <p:nvPr>
            <p:ph type="subTitle" idx="1"/>
          </p:nvPr>
        </p:nvSpPr>
        <p:spPr>
          <a:xfrm>
            <a:off x="2510089" y="3236967"/>
            <a:ext cx="2620000" cy="55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14" name="Google Shape;114;p20"/>
          <p:cNvSpPr txBox="1">
            <a:spLocks noGrp="1"/>
          </p:cNvSpPr>
          <p:nvPr>
            <p:ph type="body" idx="2"/>
          </p:nvPr>
        </p:nvSpPr>
        <p:spPr>
          <a:xfrm>
            <a:off x="2600889" y="4011117"/>
            <a:ext cx="2438400" cy="11072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15" name="Google Shape;115;p20"/>
          <p:cNvSpPr txBox="1">
            <a:spLocks noGrp="1"/>
          </p:cNvSpPr>
          <p:nvPr>
            <p:ph type="subTitle" idx="3"/>
          </p:nvPr>
        </p:nvSpPr>
        <p:spPr>
          <a:xfrm>
            <a:off x="5534089" y="3264405"/>
            <a:ext cx="2620000" cy="55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16" name="Google Shape;116;p20"/>
          <p:cNvSpPr txBox="1">
            <a:spLocks noGrp="1"/>
          </p:cNvSpPr>
          <p:nvPr>
            <p:ph type="body" idx="4"/>
          </p:nvPr>
        </p:nvSpPr>
        <p:spPr>
          <a:xfrm>
            <a:off x="5624889" y="4032517"/>
            <a:ext cx="2438400" cy="10644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17" name="Google Shape;117;p20"/>
          <p:cNvSpPr txBox="1">
            <a:spLocks noGrp="1"/>
          </p:cNvSpPr>
          <p:nvPr>
            <p:ph type="subTitle" idx="5"/>
          </p:nvPr>
        </p:nvSpPr>
        <p:spPr>
          <a:xfrm>
            <a:off x="8588889" y="3258585"/>
            <a:ext cx="2620000" cy="55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18" name="Google Shape;118;p20"/>
          <p:cNvSpPr txBox="1">
            <a:spLocks noGrp="1"/>
          </p:cNvSpPr>
          <p:nvPr>
            <p:ph type="body" idx="6"/>
          </p:nvPr>
        </p:nvSpPr>
        <p:spPr>
          <a:xfrm>
            <a:off x="8679689" y="4032517"/>
            <a:ext cx="2438400" cy="10644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19" name="Google Shape;119;p20"/>
          <p:cNvSpPr txBox="1">
            <a:spLocks noGrp="1"/>
          </p:cNvSpPr>
          <p:nvPr>
            <p:ph type="title" idx="7" hasCustomPrompt="1"/>
          </p:nvPr>
        </p:nvSpPr>
        <p:spPr>
          <a:xfrm>
            <a:off x="8649100" y="2667500"/>
            <a:ext cx="2488000" cy="634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800"/>
              <a:buNone/>
              <a:defRPr>
                <a:solidFill>
                  <a:schemeClr val="lt1"/>
                </a:solidFill>
              </a:defRPr>
            </a:lvl1pPr>
            <a:lvl2pPr lvl="1" algn="r" rtl="0">
              <a:spcBef>
                <a:spcPts val="0"/>
              </a:spcBef>
              <a:spcAft>
                <a:spcPts val="0"/>
              </a:spcAft>
              <a:buClr>
                <a:schemeClr val="lt1"/>
              </a:buClr>
              <a:buSzPts val="12000"/>
              <a:buNone/>
              <a:defRPr sz="16000">
                <a:solidFill>
                  <a:schemeClr val="lt1"/>
                </a:solidFill>
              </a:defRPr>
            </a:lvl2pPr>
            <a:lvl3pPr lvl="2" algn="r" rtl="0">
              <a:spcBef>
                <a:spcPts val="0"/>
              </a:spcBef>
              <a:spcAft>
                <a:spcPts val="0"/>
              </a:spcAft>
              <a:buClr>
                <a:schemeClr val="lt1"/>
              </a:buClr>
              <a:buSzPts val="12000"/>
              <a:buNone/>
              <a:defRPr sz="16000">
                <a:solidFill>
                  <a:schemeClr val="lt1"/>
                </a:solidFill>
              </a:defRPr>
            </a:lvl3pPr>
            <a:lvl4pPr lvl="3" algn="r" rtl="0">
              <a:spcBef>
                <a:spcPts val="0"/>
              </a:spcBef>
              <a:spcAft>
                <a:spcPts val="0"/>
              </a:spcAft>
              <a:buClr>
                <a:schemeClr val="lt1"/>
              </a:buClr>
              <a:buSzPts val="12000"/>
              <a:buNone/>
              <a:defRPr sz="16000">
                <a:solidFill>
                  <a:schemeClr val="lt1"/>
                </a:solidFill>
              </a:defRPr>
            </a:lvl4pPr>
            <a:lvl5pPr lvl="4" algn="r" rtl="0">
              <a:spcBef>
                <a:spcPts val="0"/>
              </a:spcBef>
              <a:spcAft>
                <a:spcPts val="0"/>
              </a:spcAft>
              <a:buClr>
                <a:schemeClr val="lt1"/>
              </a:buClr>
              <a:buSzPts val="12000"/>
              <a:buNone/>
              <a:defRPr sz="16000">
                <a:solidFill>
                  <a:schemeClr val="lt1"/>
                </a:solidFill>
              </a:defRPr>
            </a:lvl5pPr>
            <a:lvl6pPr lvl="5" algn="r" rtl="0">
              <a:spcBef>
                <a:spcPts val="0"/>
              </a:spcBef>
              <a:spcAft>
                <a:spcPts val="0"/>
              </a:spcAft>
              <a:buClr>
                <a:schemeClr val="lt1"/>
              </a:buClr>
              <a:buSzPts val="12000"/>
              <a:buNone/>
              <a:defRPr sz="16000">
                <a:solidFill>
                  <a:schemeClr val="lt1"/>
                </a:solidFill>
              </a:defRPr>
            </a:lvl6pPr>
            <a:lvl7pPr lvl="6" algn="r" rtl="0">
              <a:spcBef>
                <a:spcPts val="0"/>
              </a:spcBef>
              <a:spcAft>
                <a:spcPts val="0"/>
              </a:spcAft>
              <a:buClr>
                <a:schemeClr val="lt1"/>
              </a:buClr>
              <a:buSzPts val="12000"/>
              <a:buNone/>
              <a:defRPr sz="16000">
                <a:solidFill>
                  <a:schemeClr val="lt1"/>
                </a:solidFill>
              </a:defRPr>
            </a:lvl7pPr>
            <a:lvl8pPr lvl="7" algn="r" rtl="0">
              <a:spcBef>
                <a:spcPts val="0"/>
              </a:spcBef>
              <a:spcAft>
                <a:spcPts val="0"/>
              </a:spcAft>
              <a:buClr>
                <a:schemeClr val="lt1"/>
              </a:buClr>
              <a:buSzPts val="12000"/>
              <a:buNone/>
              <a:defRPr sz="16000">
                <a:solidFill>
                  <a:schemeClr val="lt1"/>
                </a:solidFill>
              </a:defRPr>
            </a:lvl8pPr>
            <a:lvl9pPr lvl="8" algn="r" rtl="0">
              <a:spcBef>
                <a:spcPts val="0"/>
              </a:spcBef>
              <a:spcAft>
                <a:spcPts val="0"/>
              </a:spcAft>
              <a:buClr>
                <a:schemeClr val="lt1"/>
              </a:buClr>
              <a:buSzPts val="12000"/>
              <a:buNone/>
              <a:defRPr sz="16000">
                <a:solidFill>
                  <a:schemeClr val="lt1"/>
                </a:solidFill>
              </a:defRPr>
            </a:lvl9pPr>
          </a:lstStyle>
          <a:p>
            <a:r>
              <a:t>xx%</a:t>
            </a:r>
          </a:p>
        </p:txBody>
      </p:sp>
      <p:sp>
        <p:nvSpPr>
          <p:cNvPr id="120" name="Google Shape;120;p20"/>
          <p:cNvSpPr txBox="1">
            <a:spLocks noGrp="1"/>
          </p:cNvSpPr>
          <p:nvPr>
            <p:ph type="title" idx="8" hasCustomPrompt="1"/>
          </p:nvPr>
        </p:nvSpPr>
        <p:spPr>
          <a:xfrm>
            <a:off x="5600133" y="2667500"/>
            <a:ext cx="2488000" cy="634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800"/>
              <a:buNone/>
              <a:defRPr>
                <a:solidFill>
                  <a:schemeClr val="lt1"/>
                </a:solidFill>
              </a:defRPr>
            </a:lvl1pPr>
            <a:lvl2pPr lvl="1" algn="r" rtl="0">
              <a:spcBef>
                <a:spcPts val="0"/>
              </a:spcBef>
              <a:spcAft>
                <a:spcPts val="0"/>
              </a:spcAft>
              <a:buClr>
                <a:schemeClr val="lt1"/>
              </a:buClr>
              <a:buSzPts val="12000"/>
              <a:buNone/>
              <a:defRPr sz="16000">
                <a:solidFill>
                  <a:schemeClr val="lt1"/>
                </a:solidFill>
              </a:defRPr>
            </a:lvl2pPr>
            <a:lvl3pPr lvl="2" algn="r" rtl="0">
              <a:spcBef>
                <a:spcPts val="0"/>
              </a:spcBef>
              <a:spcAft>
                <a:spcPts val="0"/>
              </a:spcAft>
              <a:buClr>
                <a:schemeClr val="lt1"/>
              </a:buClr>
              <a:buSzPts val="12000"/>
              <a:buNone/>
              <a:defRPr sz="16000">
                <a:solidFill>
                  <a:schemeClr val="lt1"/>
                </a:solidFill>
              </a:defRPr>
            </a:lvl3pPr>
            <a:lvl4pPr lvl="3" algn="r" rtl="0">
              <a:spcBef>
                <a:spcPts val="0"/>
              </a:spcBef>
              <a:spcAft>
                <a:spcPts val="0"/>
              </a:spcAft>
              <a:buClr>
                <a:schemeClr val="lt1"/>
              </a:buClr>
              <a:buSzPts val="12000"/>
              <a:buNone/>
              <a:defRPr sz="16000">
                <a:solidFill>
                  <a:schemeClr val="lt1"/>
                </a:solidFill>
              </a:defRPr>
            </a:lvl4pPr>
            <a:lvl5pPr lvl="4" algn="r" rtl="0">
              <a:spcBef>
                <a:spcPts val="0"/>
              </a:spcBef>
              <a:spcAft>
                <a:spcPts val="0"/>
              </a:spcAft>
              <a:buClr>
                <a:schemeClr val="lt1"/>
              </a:buClr>
              <a:buSzPts val="12000"/>
              <a:buNone/>
              <a:defRPr sz="16000">
                <a:solidFill>
                  <a:schemeClr val="lt1"/>
                </a:solidFill>
              </a:defRPr>
            </a:lvl5pPr>
            <a:lvl6pPr lvl="5" algn="r" rtl="0">
              <a:spcBef>
                <a:spcPts val="0"/>
              </a:spcBef>
              <a:spcAft>
                <a:spcPts val="0"/>
              </a:spcAft>
              <a:buClr>
                <a:schemeClr val="lt1"/>
              </a:buClr>
              <a:buSzPts val="12000"/>
              <a:buNone/>
              <a:defRPr sz="16000">
                <a:solidFill>
                  <a:schemeClr val="lt1"/>
                </a:solidFill>
              </a:defRPr>
            </a:lvl6pPr>
            <a:lvl7pPr lvl="6" algn="r" rtl="0">
              <a:spcBef>
                <a:spcPts val="0"/>
              </a:spcBef>
              <a:spcAft>
                <a:spcPts val="0"/>
              </a:spcAft>
              <a:buClr>
                <a:schemeClr val="lt1"/>
              </a:buClr>
              <a:buSzPts val="12000"/>
              <a:buNone/>
              <a:defRPr sz="16000">
                <a:solidFill>
                  <a:schemeClr val="lt1"/>
                </a:solidFill>
              </a:defRPr>
            </a:lvl7pPr>
            <a:lvl8pPr lvl="7" algn="r" rtl="0">
              <a:spcBef>
                <a:spcPts val="0"/>
              </a:spcBef>
              <a:spcAft>
                <a:spcPts val="0"/>
              </a:spcAft>
              <a:buClr>
                <a:schemeClr val="lt1"/>
              </a:buClr>
              <a:buSzPts val="12000"/>
              <a:buNone/>
              <a:defRPr sz="16000">
                <a:solidFill>
                  <a:schemeClr val="lt1"/>
                </a:solidFill>
              </a:defRPr>
            </a:lvl8pPr>
            <a:lvl9pPr lvl="8" algn="r" rtl="0">
              <a:spcBef>
                <a:spcPts val="0"/>
              </a:spcBef>
              <a:spcAft>
                <a:spcPts val="0"/>
              </a:spcAft>
              <a:buClr>
                <a:schemeClr val="lt1"/>
              </a:buClr>
              <a:buSzPts val="12000"/>
              <a:buNone/>
              <a:defRPr sz="16000">
                <a:solidFill>
                  <a:schemeClr val="lt1"/>
                </a:solidFill>
              </a:defRPr>
            </a:lvl9pPr>
          </a:lstStyle>
          <a:p>
            <a:r>
              <a:t>xx%</a:t>
            </a:r>
          </a:p>
        </p:txBody>
      </p:sp>
      <p:sp>
        <p:nvSpPr>
          <p:cNvPr id="121" name="Google Shape;121;p20"/>
          <p:cNvSpPr txBox="1">
            <a:spLocks noGrp="1"/>
          </p:cNvSpPr>
          <p:nvPr>
            <p:ph type="title" idx="9" hasCustomPrompt="1"/>
          </p:nvPr>
        </p:nvSpPr>
        <p:spPr>
          <a:xfrm>
            <a:off x="2551100" y="2667500"/>
            <a:ext cx="2488000" cy="634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800"/>
              <a:buNone/>
              <a:defRPr>
                <a:solidFill>
                  <a:schemeClr val="lt1"/>
                </a:solidFill>
              </a:defRPr>
            </a:lvl1pPr>
            <a:lvl2pPr lvl="1" algn="r" rtl="0">
              <a:spcBef>
                <a:spcPts val="0"/>
              </a:spcBef>
              <a:spcAft>
                <a:spcPts val="0"/>
              </a:spcAft>
              <a:buClr>
                <a:schemeClr val="lt1"/>
              </a:buClr>
              <a:buSzPts val="12000"/>
              <a:buNone/>
              <a:defRPr sz="16000">
                <a:solidFill>
                  <a:schemeClr val="lt1"/>
                </a:solidFill>
              </a:defRPr>
            </a:lvl2pPr>
            <a:lvl3pPr lvl="2" algn="r" rtl="0">
              <a:spcBef>
                <a:spcPts val="0"/>
              </a:spcBef>
              <a:spcAft>
                <a:spcPts val="0"/>
              </a:spcAft>
              <a:buClr>
                <a:schemeClr val="lt1"/>
              </a:buClr>
              <a:buSzPts val="12000"/>
              <a:buNone/>
              <a:defRPr sz="16000">
                <a:solidFill>
                  <a:schemeClr val="lt1"/>
                </a:solidFill>
              </a:defRPr>
            </a:lvl3pPr>
            <a:lvl4pPr lvl="3" algn="r" rtl="0">
              <a:spcBef>
                <a:spcPts val="0"/>
              </a:spcBef>
              <a:spcAft>
                <a:spcPts val="0"/>
              </a:spcAft>
              <a:buClr>
                <a:schemeClr val="lt1"/>
              </a:buClr>
              <a:buSzPts val="12000"/>
              <a:buNone/>
              <a:defRPr sz="16000">
                <a:solidFill>
                  <a:schemeClr val="lt1"/>
                </a:solidFill>
              </a:defRPr>
            </a:lvl4pPr>
            <a:lvl5pPr lvl="4" algn="r" rtl="0">
              <a:spcBef>
                <a:spcPts val="0"/>
              </a:spcBef>
              <a:spcAft>
                <a:spcPts val="0"/>
              </a:spcAft>
              <a:buClr>
                <a:schemeClr val="lt1"/>
              </a:buClr>
              <a:buSzPts val="12000"/>
              <a:buNone/>
              <a:defRPr sz="16000">
                <a:solidFill>
                  <a:schemeClr val="lt1"/>
                </a:solidFill>
              </a:defRPr>
            </a:lvl5pPr>
            <a:lvl6pPr lvl="5" algn="r" rtl="0">
              <a:spcBef>
                <a:spcPts val="0"/>
              </a:spcBef>
              <a:spcAft>
                <a:spcPts val="0"/>
              </a:spcAft>
              <a:buClr>
                <a:schemeClr val="lt1"/>
              </a:buClr>
              <a:buSzPts val="12000"/>
              <a:buNone/>
              <a:defRPr sz="16000">
                <a:solidFill>
                  <a:schemeClr val="lt1"/>
                </a:solidFill>
              </a:defRPr>
            </a:lvl6pPr>
            <a:lvl7pPr lvl="6" algn="r" rtl="0">
              <a:spcBef>
                <a:spcPts val="0"/>
              </a:spcBef>
              <a:spcAft>
                <a:spcPts val="0"/>
              </a:spcAft>
              <a:buClr>
                <a:schemeClr val="lt1"/>
              </a:buClr>
              <a:buSzPts val="12000"/>
              <a:buNone/>
              <a:defRPr sz="16000">
                <a:solidFill>
                  <a:schemeClr val="lt1"/>
                </a:solidFill>
              </a:defRPr>
            </a:lvl7pPr>
            <a:lvl8pPr lvl="7" algn="r" rtl="0">
              <a:spcBef>
                <a:spcPts val="0"/>
              </a:spcBef>
              <a:spcAft>
                <a:spcPts val="0"/>
              </a:spcAft>
              <a:buClr>
                <a:schemeClr val="lt1"/>
              </a:buClr>
              <a:buSzPts val="12000"/>
              <a:buNone/>
              <a:defRPr sz="16000">
                <a:solidFill>
                  <a:schemeClr val="lt1"/>
                </a:solidFill>
              </a:defRPr>
            </a:lvl8pPr>
            <a:lvl9pPr lvl="8" algn="r" rtl="0">
              <a:spcBef>
                <a:spcPts val="0"/>
              </a:spcBef>
              <a:spcAft>
                <a:spcPts val="0"/>
              </a:spcAft>
              <a:buClr>
                <a:schemeClr val="lt1"/>
              </a:buClr>
              <a:buSzPts val="12000"/>
              <a:buNone/>
              <a:defRPr sz="16000">
                <a:solidFill>
                  <a:schemeClr val="lt1"/>
                </a:solidFill>
              </a:defRPr>
            </a:lvl9pPr>
          </a:lstStyle>
          <a:p>
            <a:r>
              <a:t>xx%</a:t>
            </a:r>
          </a:p>
        </p:txBody>
      </p:sp>
    </p:spTree>
    <p:extLst>
      <p:ext uri="{BB962C8B-B14F-4D97-AF65-F5344CB8AC3E}">
        <p14:creationId xmlns:p14="http://schemas.microsoft.com/office/powerpoint/2010/main" val="2213566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hree columns 4">
  <p:cSld name="Three columns 4">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rot="-5400000">
            <a:off x="-1431033" y="3112967"/>
            <a:ext cx="5401600" cy="637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124" name="Google Shape;124;p21"/>
          <p:cNvSpPr txBox="1">
            <a:spLocks noGrp="1"/>
          </p:cNvSpPr>
          <p:nvPr>
            <p:ph type="subTitle" idx="1"/>
          </p:nvPr>
        </p:nvSpPr>
        <p:spPr>
          <a:xfrm>
            <a:off x="6338748" y="1227333"/>
            <a:ext cx="49020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25" name="Google Shape;125;p21"/>
          <p:cNvSpPr txBox="1">
            <a:spLocks noGrp="1"/>
          </p:cNvSpPr>
          <p:nvPr>
            <p:ph type="body" idx="2"/>
          </p:nvPr>
        </p:nvSpPr>
        <p:spPr>
          <a:xfrm>
            <a:off x="6337967" y="1627421"/>
            <a:ext cx="4902000" cy="1063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26" name="Google Shape;126;p21"/>
          <p:cNvSpPr txBox="1">
            <a:spLocks noGrp="1"/>
          </p:cNvSpPr>
          <p:nvPr>
            <p:ph type="subTitle" idx="3"/>
          </p:nvPr>
        </p:nvSpPr>
        <p:spPr>
          <a:xfrm>
            <a:off x="6339517" y="2718667"/>
            <a:ext cx="49012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27" name="Google Shape;127;p21"/>
          <p:cNvSpPr txBox="1">
            <a:spLocks noGrp="1"/>
          </p:cNvSpPr>
          <p:nvPr>
            <p:ph type="body" idx="4"/>
          </p:nvPr>
        </p:nvSpPr>
        <p:spPr>
          <a:xfrm>
            <a:off x="6338733" y="3118755"/>
            <a:ext cx="4901200" cy="1063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28" name="Google Shape;128;p21"/>
          <p:cNvSpPr txBox="1">
            <a:spLocks noGrp="1"/>
          </p:cNvSpPr>
          <p:nvPr>
            <p:ph type="subTitle" idx="5"/>
          </p:nvPr>
        </p:nvSpPr>
        <p:spPr>
          <a:xfrm>
            <a:off x="6338735" y="4242667"/>
            <a:ext cx="49004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29" name="Google Shape;129;p21"/>
          <p:cNvSpPr txBox="1">
            <a:spLocks noGrp="1"/>
          </p:cNvSpPr>
          <p:nvPr>
            <p:ph type="body" idx="6"/>
          </p:nvPr>
        </p:nvSpPr>
        <p:spPr>
          <a:xfrm>
            <a:off x="6337967" y="4642755"/>
            <a:ext cx="4900400" cy="1063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660437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10"/>
          <p:cNvSpPr txBox="1">
            <a:spLocks noGrp="1"/>
          </p:cNvSpPr>
          <p:nvPr>
            <p:ph type="body" idx="1"/>
          </p:nvPr>
        </p:nvSpPr>
        <p:spPr>
          <a:xfrm>
            <a:off x="950967" y="5325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400"/>
              <a:buNone/>
              <a:defRPr/>
            </a:lvl1pPr>
          </a:lstStyle>
          <a:p>
            <a:pPr lvl="0"/>
            <a:r>
              <a:rPr lang="en-US"/>
              <a:t>Click to edit Master text styles</a:t>
            </a:r>
          </a:p>
        </p:txBody>
      </p:sp>
      <p:sp>
        <p:nvSpPr>
          <p:cNvPr id="38" name="Google Shape;38;p1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C8F85DA4-E0C3-4836-85FB-F555BD5ADB11}" type="slidenum">
              <a:rPr lang="en-US" smtClean="0"/>
              <a:t>‹#›</a:t>
            </a:fld>
            <a:endParaRPr lang="en-US"/>
          </a:p>
        </p:txBody>
      </p:sp>
    </p:spTree>
    <p:extLst>
      <p:ext uri="{BB962C8B-B14F-4D97-AF65-F5344CB8AC3E}">
        <p14:creationId xmlns:p14="http://schemas.microsoft.com/office/powerpoint/2010/main" val="216932917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wo column 2">
  <p:cSld name="Two column 2">
    <p:bg>
      <p:bgPr>
        <a:blipFill>
          <a:blip r:embed="rId2">
            <a:alphaModFix/>
          </a:blip>
          <a:stretch>
            <a:fillRect/>
          </a:stretch>
        </a:blipFill>
        <a:effectLst/>
      </p:bgPr>
    </p:bg>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rot="-5400000">
            <a:off x="-1445233" y="3098767"/>
            <a:ext cx="5430000" cy="637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132" name="Google Shape;132;p22"/>
          <p:cNvSpPr txBox="1">
            <a:spLocks noGrp="1"/>
          </p:cNvSpPr>
          <p:nvPr>
            <p:ph type="subTitle" idx="1"/>
          </p:nvPr>
        </p:nvSpPr>
        <p:spPr>
          <a:xfrm>
            <a:off x="3005661" y="4153824"/>
            <a:ext cx="32840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33" name="Google Shape;133;p22"/>
          <p:cNvSpPr txBox="1">
            <a:spLocks noGrp="1"/>
          </p:cNvSpPr>
          <p:nvPr>
            <p:ph type="body" idx="2"/>
          </p:nvPr>
        </p:nvSpPr>
        <p:spPr>
          <a:xfrm>
            <a:off x="2904067" y="4568827"/>
            <a:ext cx="3487200" cy="7160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
        <p:nvSpPr>
          <p:cNvPr id="134" name="Google Shape;134;p22"/>
          <p:cNvSpPr txBox="1">
            <a:spLocks noGrp="1"/>
          </p:cNvSpPr>
          <p:nvPr>
            <p:ph type="subTitle" idx="3"/>
          </p:nvPr>
        </p:nvSpPr>
        <p:spPr>
          <a:xfrm>
            <a:off x="6929571" y="4153824"/>
            <a:ext cx="3284000" cy="36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Comfortaa"/>
              <a:buNone/>
              <a:defRPr sz="2400" b="1">
                <a:latin typeface="Orbitron"/>
                <a:ea typeface="Orbitron"/>
                <a:cs typeface="Orbitron"/>
                <a:sym typeface="Orbitron"/>
              </a:defRPr>
            </a:lvl1pPr>
            <a:lvl2pPr lvl="1" rtl="0">
              <a:spcBef>
                <a:spcPts val="2133"/>
              </a:spcBef>
              <a:spcAft>
                <a:spcPts val="0"/>
              </a:spcAft>
              <a:buSzPts val="1800"/>
              <a:buNone/>
              <a:defRPr sz="2400"/>
            </a:lvl2pPr>
            <a:lvl3pPr lvl="2" rtl="0">
              <a:spcBef>
                <a:spcPts val="2133"/>
              </a:spcBef>
              <a:spcAft>
                <a:spcPts val="0"/>
              </a:spcAft>
              <a:buSzPts val="1800"/>
              <a:buNone/>
              <a:defRPr sz="2400"/>
            </a:lvl3pPr>
            <a:lvl4pPr lvl="3" rtl="0">
              <a:spcBef>
                <a:spcPts val="2133"/>
              </a:spcBef>
              <a:spcAft>
                <a:spcPts val="0"/>
              </a:spcAft>
              <a:buSzPts val="1800"/>
              <a:buNone/>
              <a:defRPr sz="2400"/>
            </a:lvl4pPr>
            <a:lvl5pPr lvl="4" rtl="0">
              <a:spcBef>
                <a:spcPts val="2133"/>
              </a:spcBef>
              <a:spcAft>
                <a:spcPts val="0"/>
              </a:spcAft>
              <a:buSzPts val="1800"/>
              <a:buNone/>
              <a:defRPr sz="2400"/>
            </a:lvl5pPr>
            <a:lvl6pPr lvl="5" rtl="0">
              <a:spcBef>
                <a:spcPts val="2133"/>
              </a:spcBef>
              <a:spcAft>
                <a:spcPts val="0"/>
              </a:spcAft>
              <a:buSzPts val="1800"/>
              <a:buNone/>
              <a:defRPr sz="2400"/>
            </a:lvl6pPr>
            <a:lvl7pPr lvl="6" rtl="0">
              <a:spcBef>
                <a:spcPts val="2133"/>
              </a:spcBef>
              <a:spcAft>
                <a:spcPts val="0"/>
              </a:spcAft>
              <a:buSzPts val="1800"/>
              <a:buNone/>
              <a:defRPr sz="2400"/>
            </a:lvl7pPr>
            <a:lvl8pPr lvl="7" rtl="0">
              <a:spcBef>
                <a:spcPts val="2133"/>
              </a:spcBef>
              <a:spcAft>
                <a:spcPts val="0"/>
              </a:spcAft>
              <a:buSzPts val="1800"/>
              <a:buNone/>
              <a:defRPr sz="2400"/>
            </a:lvl8pPr>
            <a:lvl9pPr lvl="8" rtl="0">
              <a:spcBef>
                <a:spcPts val="2133"/>
              </a:spcBef>
              <a:spcAft>
                <a:spcPts val="2133"/>
              </a:spcAft>
              <a:buSzPts val="1800"/>
              <a:buNone/>
              <a:defRPr sz="2400"/>
            </a:lvl9pPr>
          </a:lstStyle>
          <a:p>
            <a:r>
              <a:rPr lang="en-US"/>
              <a:t>Click to edit Master subtitle style</a:t>
            </a:r>
            <a:endParaRPr/>
          </a:p>
        </p:txBody>
      </p:sp>
      <p:sp>
        <p:nvSpPr>
          <p:cNvPr id="135" name="Google Shape;135;p22"/>
          <p:cNvSpPr txBox="1">
            <a:spLocks noGrp="1"/>
          </p:cNvSpPr>
          <p:nvPr>
            <p:ph type="body" idx="4"/>
          </p:nvPr>
        </p:nvSpPr>
        <p:spPr>
          <a:xfrm>
            <a:off x="6796767" y="4568827"/>
            <a:ext cx="3549600" cy="7160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sz="1867"/>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426280155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36"/>
        <p:cNvGrpSpPr/>
        <p:nvPr/>
      </p:nvGrpSpPr>
      <p:grpSpPr>
        <a:xfrm>
          <a:off x="0" y="0"/>
          <a:ext cx="0" cy="0"/>
          <a:chOff x="0" y="0"/>
          <a:chExt cx="0" cy="0"/>
        </a:xfrm>
      </p:grpSpPr>
      <p:sp>
        <p:nvSpPr>
          <p:cNvPr id="137" name="Google Shape;137;p23"/>
          <p:cNvSpPr txBox="1">
            <a:spLocks noGrp="1"/>
          </p:cNvSpPr>
          <p:nvPr>
            <p:ph type="ctrTitle"/>
          </p:nvPr>
        </p:nvSpPr>
        <p:spPr>
          <a:xfrm>
            <a:off x="2876000" y="3898000"/>
            <a:ext cx="6440000" cy="421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800"/>
              <a:buNone/>
              <a:defRPr sz="1867">
                <a:solidFill>
                  <a:srgbClr val="FFFFFF"/>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rPr lang="en-US"/>
              <a:t>Click to edit Master title style</a:t>
            </a:r>
            <a:endParaRPr/>
          </a:p>
        </p:txBody>
      </p:sp>
      <p:sp>
        <p:nvSpPr>
          <p:cNvPr id="138" name="Google Shape;138;p23"/>
          <p:cNvSpPr txBox="1">
            <a:spLocks noGrp="1"/>
          </p:cNvSpPr>
          <p:nvPr>
            <p:ph type="subTitle" idx="1"/>
          </p:nvPr>
        </p:nvSpPr>
        <p:spPr>
          <a:xfrm>
            <a:off x="2876000" y="2585733"/>
            <a:ext cx="6440000" cy="85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D9D9D9"/>
              </a:buClr>
              <a:buSzPts val="3000"/>
              <a:buNone/>
              <a:defRPr sz="2400">
                <a:solidFill>
                  <a:schemeClr val="lt1"/>
                </a:solidFill>
              </a:defRPr>
            </a:lvl1pPr>
            <a:lvl2pPr lvl="1" algn="ctr" rtl="0">
              <a:lnSpc>
                <a:spcPct val="100000"/>
              </a:lnSpc>
              <a:spcBef>
                <a:spcPts val="0"/>
              </a:spcBef>
              <a:spcAft>
                <a:spcPts val="0"/>
              </a:spcAft>
              <a:buClr>
                <a:srgbClr val="D9D9D9"/>
              </a:buClr>
              <a:buSzPts val="3000"/>
              <a:buNone/>
              <a:defRPr sz="4000">
                <a:solidFill>
                  <a:srgbClr val="D9D9D9"/>
                </a:solidFill>
              </a:defRPr>
            </a:lvl2pPr>
            <a:lvl3pPr lvl="2" algn="ctr" rtl="0">
              <a:lnSpc>
                <a:spcPct val="100000"/>
              </a:lnSpc>
              <a:spcBef>
                <a:spcPts val="0"/>
              </a:spcBef>
              <a:spcAft>
                <a:spcPts val="0"/>
              </a:spcAft>
              <a:buClr>
                <a:srgbClr val="D9D9D9"/>
              </a:buClr>
              <a:buSzPts val="3000"/>
              <a:buNone/>
              <a:defRPr sz="4000">
                <a:solidFill>
                  <a:srgbClr val="D9D9D9"/>
                </a:solidFill>
              </a:defRPr>
            </a:lvl3pPr>
            <a:lvl4pPr lvl="3" algn="ctr" rtl="0">
              <a:lnSpc>
                <a:spcPct val="100000"/>
              </a:lnSpc>
              <a:spcBef>
                <a:spcPts val="0"/>
              </a:spcBef>
              <a:spcAft>
                <a:spcPts val="0"/>
              </a:spcAft>
              <a:buClr>
                <a:srgbClr val="D9D9D9"/>
              </a:buClr>
              <a:buSzPts val="3000"/>
              <a:buNone/>
              <a:defRPr sz="4000">
                <a:solidFill>
                  <a:srgbClr val="D9D9D9"/>
                </a:solidFill>
              </a:defRPr>
            </a:lvl4pPr>
            <a:lvl5pPr lvl="4" algn="ctr" rtl="0">
              <a:lnSpc>
                <a:spcPct val="100000"/>
              </a:lnSpc>
              <a:spcBef>
                <a:spcPts val="0"/>
              </a:spcBef>
              <a:spcAft>
                <a:spcPts val="0"/>
              </a:spcAft>
              <a:buClr>
                <a:srgbClr val="D9D9D9"/>
              </a:buClr>
              <a:buSzPts val="3000"/>
              <a:buNone/>
              <a:defRPr sz="4000">
                <a:solidFill>
                  <a:srgbClr val="D9D9D9"/>
                </a:solidFill>
              </a:defRPr>
            </a:lvl5pPr>
            <a:lvl6pPr lvl="5" algn="ctr" rtl="0">
              <a:lnSpc>
                <a:spcPct val="100000"/>
              </a:lnSpc>
              <a:spcBef>
                <a:spcPts val="0"/>
              </a:spcBef>
              <a:spcAft>
                <a:spcPts val="0"/>
              </a:spcAft>
              <a:buClr>
                <a:srgbClr val="D9D9D9"/>
              </a:buClr>
              <a:buSzPts val="3000"/>
              <a:buNone/>
              <a:defRPr sz="4000">
                <a:solidFill>
                  <a:srgbClr val="D9D9D9"/>
                </a:solidFill>
              </a:defRPr>
            </a:lvl6pPr>
            <a:lvl7pPr lvl="6" algn="ctr" rtl="0">
              <a:lnSpc>
                <a:spcPct val="100000"/>
              </a:lnSpc>
              <a:spcBef>
                <a:spcPts val="0"/>
              </a:spcBef>
              <a:spcAft>
                <a:spcPts val="0"/>
              </a:spcAft>
              <a:buClr>
                <a:srgbClr val="D9D9D9"/>
              </a:buClr>
              <a:buSzPts val="3000"/>
              <a:buNone/>
              <a:defRPr sz="4000">
                <a:solidFill>
                  <a:srgbClr val="D9D9D9"/>
                </a:solidFill>
              </a:defRPr>
            </a:lvl7pPr>
            <a:lvl8pPr lvl="7" algn="ctr" rtl="0">
              <a:lnSpc>
                <a:spcPct val="100000"/>
              </a:lnSpc>
              <a:spcBef>
                <a:spcPts val="0"/>
              </a:spcBef>
              <a:spcAft>
                <a:spcPts val="0"/>
              </a:spcAft>
              <a:buClr>
                <a:srgbClr val="D9D9D9"/>
              </a:buClr>
              <a:buSzPts val="3000"/>
              <a:buNone/>
              <a:defRPr sz="4000">
                <a:solidFill>
                  <a:srgbClr val="D9D9D9"/>
                </a:solidFill>
              </a:defRPr>
            </a:lvl8pPr>
            <a:lvl9pPr lvl="8" algn="ctr" rtl="0">
              <a:lnSpc>
                <a:spcPct val="100000"/>
              </a:lnSpc>
              <a:spcBef>
                <a:spcPts val="0"/>
              </a:spcBef>
              <a:spcAft>
                <a:spcPts val="0"/>
              </a:spcAft>
              <a:buClr>
                <a:srgbClr val="D9D9D9"/>
              </a:buClr>
              <a:buSzPts val="3000"/>
              <a:buNone/>
              <a:defRPr sz="4000">
                <a:solidFill>
                  <a:srgbClr val="D9D9D9"/>
                </a:solidFill>
              </a:defRPr>
            </a:lvl9pPr>
          </a:lstStyle>
          <a:p>
            <a:r>
              <a:rPr lang="en-US"/>
              <a:t>Click to edit Master subtitle style</a:t>
            </a:r>
            <a:endParaRPr/>
          </a:p>
        </p:txBody>
      </p:sp>
    </p:spTree>
    <p:extLst>
      <p:ext uri="{BB962C8B-B14F-4D97-AF65-F5344CB8AC3E}">
        <p14:creationId xmlns:p14="http://schemas.microsoft.com/office/powerpoint/2010/main" val="238856524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hanks">
  <p:cSld name="Thanks">
    <p:bg>
      <p:bgPr>
        <a:blipFill>
          <a:blip r:embed="rId2">
            <a:alphaModFix/>
          </a:blip>
          <a:stretch>
            <a:fillRect/>
          </a:stretch>
        </a:blipFill>
        <a:effectLst/>
      </p:bgPr>
    </p:bg>
    <p:spTree>
      <p:nvGrpSpPr>
        <p:cNvPr id="1" name="Shape 139"/>
        <p:cNvGrpSpPr/>
        <p:nvPr/>
      </p:nvGrpSpPr>
      <p:grpSpPr>
        <a:xfrm>
          <a:off x="0" y="0"/>
          <a:ext cx="0" cy="0"/>
          <a:chOff x="0" y="0"/>
          <a:chExt cx="0" cy="0"/>
        </a:xfrm>
      </p:grpSpPr>
      <p:sp>
        <p:nvSpPr>
          <p:cNvPr id="140" name="Google Shape;140;p24"/>
          <p:cNvSpPr txBox="1">
            <a:spLocks noGrp="1"/>
          </p:cNvSpPr>
          <p:nvPr>
            <p:ph type="title"/>
          </p:nvPr>
        </p:nvSpPr>
        <p:spPr>
          <a:xfrm rot="-5400000">
            <a:off x="-1458673" y="2771167"/>
            <a:ext cx="5434000" cy="1288800"/>
          </a:xfrm>
          <a:prstGeom prst="rect">
            <a:avLst/>
          </a:prstGeom>
        </p:spPr>
        <p:txBody>
          <a:bodyPr spcFirstLastPara="1" wrap="square" lIns="91425" tIns="91425" rIns="91425" bIns="91425" anchor="t" anchorCtr="0">
            <a:noAutofit/>
          </a:bodyPr>
          <a:lstStyle>
            <a:lvl1pPr lvl="0">
              <a:spcBef>
                <a:spcPts val="0"/>
              </a:spcBef>
              <a:spcAft>
                <a:spcPts val="0"/>
              </a:spcAft>
              <a:buNone/>
              <a:defRPr sz="6400"/>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141" name="Google Shape;141;p24"/>
          <p:cNvSpPr txBox="1">
            <a:spLocks noGrp="1"/>
          </p:cNvSpPr>
          <p:nvPr>
            <p:ph type="subTitle" idx="1"/>
          </p:nvPr>
        </p:nvSpPr>
        <p:spPr>
          <a:xfrm>
            <a:off x="4660100" y="980700"/>
            <a:ext cx="3930000" cy="10400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Font typeface="Comfortaa"/>
              <a:buNone/>
              <a:defRPr sz="2400">
                <a:latin typeface="Orbitron Medium"/>
                <a:ea typeface="Orbitron Medium"/>
                <a:cs typeface="Orbitron Medium"/>
                <a:sym typeface="Orbitron Medium"/>
              </a:defRPr>
            </a:lvl1pPr>
            <a:lvl2pPr lvl="1">
              <a:spcBef>
                <a:spcPts val="2133"/>
              </a:spcBef>
              <a:spcAft>
                <a:spcPts val="0"/>
              </a:spcAft>
              <a:buSzPts val="1800"/>
              <a:buFont typeface="Comfortaa"/>
              <a:buNone/>
              <a:defRPr sz="2400">
                <a:latin typeface="Comfortaa"/>
                <a:ea typeface="Comfortaa"/>
                <a:cs typeface="Comfortaa"/>
                <a:sym typeface="Comfortaa"/>
              </a:defRPr>
            </a:lvl2pPr>
            <a:lvl3pPr lvl="2">
              <a:spcBef>
                <a:spcPts val="2133"/>
              </a:spcBef>
              <a:spcAft>
                <a:spcPts val="0"/>
              </a:spcAft>
              <a:buSzPts val="1800"/>
              <a:buFont typeface="Comfortaa"/>
              <a:buNone/>
              <a:defRPr sz="2400">
                <a:latin typeface="Comfortaa"/>
                <a:ea typeface="Comfortaa"/>
                <a:cs typeface="Comfortaa"/>
                <a:sym typeface="Comfortaa"/>
              </a:defRPr>
            </a:lvl3pPr>
            <a:lvl4pPr lvl="3">
              <a:spcBef>
                <a:spcPts val="2133"/>
              </a:spcBef>
              <a:spcAft>
                <a:spcPts val="0"/>
              </a:spcAft>
              <a:buSzPts val="1800"/>
              <a:buFont typeface="Comfortaa"/>
              <a:buNone/>
              <a:defRPr sz="2400">
                <a:latin typeface="Comfortaa"/>
                <a:ea typeface="Comfortaa"/>
                <a:cs typeface="Comfortaa"/>
                <a:sym typeface="Comfortaa"/>
              </a:defRPr>
            </a:lvl4pPr>
            <a:lvl5pPr lvl="4">
              <a:spcBef>
                <a:spcPts val="2133"/>
              </a:spcBef>
              <a:spcAft>
                <a:spcPts val="0"/>
              </a:spcAft>
              <a:buSzPts val="1800"/>
              <a:buFont typeface="Comfortaa"/>
              <a:buNone/>
              <a:defRPr sz="2400">
                <a:latin typeface="Comfortaa"/>
                <a:ea typeface="Comfortaa"/>
                <a:cs typeface="Comfortaa"/>
                <a:sym typeface="Comfortaa"/>
              </a:defRPr>
            </a:lvl5pPr>
            <a:lvl6pPr lvl="5">
              <a:spcBef>
                <a:spcPts val="2133"/>
              </a:spcBef>
              <a:spcAft>
                <a:spcPts val="0"/>
              </a:spcAft>
              <a:buSzPts val="1800"/>
              <a:buFont typeface="Comfortaa"/>
              <a:buNone/>
              <a:defRPr sz="2400">
                <a:latin typeface="Comfortaa"/>
                <a:ea typeface="Comfortaa"/>
                <a:cs typeface="Comfortaa"/>
                <a:sym typeface="Comfortaa"/>
              </a:defRPr>
            </a:lvl6pPr>
            <a:lvl7pPr lvl="6">
              <a:spcBef>
                <a:spcPts val="2133"/>
              </a:spcBef>
              <a:spcAft>
                <a:spcPts val="0"/>
              </a:spcAft>
              <a:buSzPts val="1800"/>
              <a:buFont typeface="Comfortaa"/>
              <a:buNone/>
              <a:defRPr sz="2400">
                <a:latin typeface="Comfortaa"/>
                <a:ea typeface="Comfortaa"/>
                <a:cs typeface="Comfortaa"/>
                <a:sym typeface="Comfortaa"/>
              </a:defRPr>
            </a:lvl7pPr>
            <a:lvl8pPr lvl="7">
              <a:spcBef>
                <a:spcPts val="2133"/>
              </a:spcBef>
              <a:spcAft>
                <a:spcPts val="0"/>
              </a:spcAft>
              <a:buSzPts val="1800"/>
              <a:buFont typeface="Comfortaa"/>
              <a:buNone/>
              <a:defRPr sz="2400">
                <a:latin typeface="Comfortaa"/>
                <a:ea typeface="Comfortaa"/>
                <a:cs typeface="Comfortaa"/>
                <a:sym typeface="Comfortaa"/>
              </a:defRPr>
            </a:lvl8pPr>
            <a:lvl9pPr lvl="8">
              <a:spcBef>
                <a:spcPts val="2133"/>
              </a:spcBef>
              <a:spcAft>
                <a:spcPts val="2133"/>
              </a:spcAft>
              <a:buSzPts val="1800"/>
              <a:buFont typeface="Comfortaa"/>
              <a:buNone/>
              <a:defRPr sz="2400">
                <a:latin typeface="Comfortaa"/>
                <a:ea typeface="Comfortaa"/>
                <a:cs typeface="Comfortaa"/>
                <a:sym typeface="Comfortaa"/>
              </a:defRPr>
            </a:lvl9pPr>
          </a:lstStyle>
          <a:p>
            <a:r>
              <a:rPr lang="en-US"/>
              <a:t>Click to edit Master subtitle style</a:t>
            </a:r>
            <a:endParaRPr/>
          </a:p>
        </p:txBody>
      </p:sp>
      <p:sp>
        <p:nvSpPr>
          <p:cNvPr id="142" name="Google Shape;142;p24"/>
          <p:cNvSpPr txBox="1">
            <a:spLocks noGrp="1"/>
          </p:cNvSpPr>
          <p:nvPr>
            <p:ph type="body" idx="2"/>
          </p:nvPr>
        </p:nvSpPr>
        <p:spPr>
          <a:xfrm>
            <a:off x="4052527" y="2042851"/>
            <a:ext cx="5145200" cy="1369200"/>
          </a:xfrm>
          <a:prstGeom prst="rect">
            <a:avLst/>
          </a:prstGeom>
        </p:spPr>
        <p:txBody>
          <a:bodyPr spcFirstLastPara="1" wrap="square" lIns="91425" tIns="91425" rIns="91425" bIns="91425" anchor="t" anchorCtr="0">
            <a:noAutofit/>
          </a:bodyPr>
          <a:lstStyle>
            <a:lvl1pPr marL="609585" lvl="0" indent="-423323" algn="ctr">
              <a:spcBef>
                <a:spcPts val="0"/>
              </a:spcBef>
              <a:spcAft>
                <a:spcPts val="0"/>
              </a:spcAft>
              <a:buSzPts val="1400"/>
              <a:buChar char="●"/>
              <a:defRPr/>
            </a:lvl1pPr>
            <a:lvl2pPr marL="1219170" lvl="1" indent="-423323">
              <a:spcBef>
                <a:spcPts val="0"/>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Click to edit Master text styles</a:t>
            </a:r>
          </a:p>
        </p:txBody>
      </p:sp>
      <p:sp>
        <p:nvSpPr>
          <p:cNvPr id="143" name="Google Shape;143;p24"/>
          <p:cNvSpPr txBox="1"/>
          <p:nvPr/>
        </p:nvSpPr>
        <p:spPr>
          <a:xfrm>
            <a:off x="3238733" y="4356967"/>
            <a:ext cx="6772800" cy="1369200"/>
          </a:xfrm>
          <a:prstGeom prst="rect">
            <a:avLst/>
          </a:prstGeom>
          <a:noFill/>
          <a:ln>
            <a:noFill/>
          </a:ln>
        </p:spPr>
        <p:txBody>
          <a:bodyPr spcFirstLastPara="1" wrap="square" lIns="121900" tIns="121900" rIns="121900" bIns="121900" anchor="t" anchorCtr="0">
            <a:noAutofit/>
          </a:bodyPr>
          <a:lstStyle/>
          <a:p>
            <a:pPr marL="0" lvl="0" indent="0" algn="ctr" rtl="0">
              <a:lnSpc>
                <a:spcPct val="114000"/>
              </a:lnSpc>
              <a:spcBef>
                <a:spcPts val="0"/>
              </a:spcBef>
              <a:spcAft>
                <a:spcPts val="0"/>
              </a:spcAft>
              <a:buNone/>
            </a:pPr>
            <a:r>
              <a:rPr lang="en" sz="1600">
                <a:solidFill>
                  <a:srgbClr val="FFFFFF"/>
                </a:solidFill>
                <a:latin typeface="Open Sans"/>
                <a:ea typeface="Open Sans"/>
                <a:cs typeface="Open Sans"/>
                <a:sym typeface="Open Sans"/>
              </a:rPr>
              <a:t>CREDITS: This presentation template was created by </a:t>
            </a:r>
            <a:r>
              <a:rPr lang="en" sz="1600">
                <a:solidFill>
                  <a:srgbClr val="FFFFFF"/>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Slidesgo</a:t>
            </a:r>
            <a:r>
              <a:rPr lang="en" sz="1600">
                <a:solidFill>
                  <a:srgbClr val="FFFFFF"/>
                </a:solidFill>
                <a:latin typeface="Open Sans"/>
                <a:ea typeface="Open Sans"/>
                <a:cs typeface="Open Sans"/>
                <a:sym typeface="Open Sans"/>
              </a:rPr>
              <a:t>, including icons by </a:t>
            </a:r>
            <a:r>
              <a:rPr lang="en" sz="1600">
                <a:solidFill>
                  <a:srgbClr val="FFFFFF"/>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Flaticon</a:t>
            </a:r>
            <a:r>
              <a:rPr lang="en" sz="1600">
                <a:solidFill>
                  <a:srgbClr val="FFFFFF"/>
                </a:solidFill>
                <a:latin typeface="Open Sans"/>
                <a:ea typeface="Open Sans"/>
                <a:cs typeface="Open Sans"/>
                <a:sym typeface="Open Sans"/>
              </a:rPr>
              <a:t>, infographics &amp; images by </a:t>
            </a:r>
            <a:r>
              <a:rPr lang="en" sz="1600">
                <a:solidFill>
                  <a:srgbClr val="FFFFFF"/>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Freepik</a:t>
            </a:r>
            <a:r>
              <a:rPr lang="en" sz="1600">
                <a:solidFill>
                  <a:srgbClr val="FFFFFF"/>
                </a:solidFill>
                <a:latin typeface="Open Sans"/>
                <a:ea typeface="Open Sans"/>
                <a:cs typeface="Open Sans"/>
                <a:sym typeface="Open Sans"/>
              </a:rPr>
              <a:t> </a:t>
            </a:r>
            <a:endParaRPr sz="1600">
              <a:solidFill>
                <a:srgbClr val="FFFFFF"/>
              </a:solidFill>
              <a:latin typeface="Open Sans"/>
              <a:ea typeface="Open Sans"/>
              <a:cs typeface="Open Sans"/>
              <a:sym typeface="Open Sans"/>
            </a:endParaRPr>
          </a:p>
        </p:txBody>
      </p:sp>
    </p:spTree>
    <p:extLst>
      <p:ext uri="{BB962C8B-B14F-4D97-AF65-F5344CB8AC3E}">
        <p14:creationId xmlns:p14="http://schemas.microsoft.com/office/powerpoint/2010/main" val="3743740711"/>
      </p:ext>
    </p:extLst>
  </p:cSld>
  <p:clrMapOvr>
    <a:masterClrMapping/>
  </p:clrMapOvr>
  <p:extLst>
    <p:ext uri="{DCECCB84-F9BA-43D5-87BE-67443E8EF086}">
      <p15:sldGuideLst xmlns:p15="http://schemas.microsoft.com/office/powerpoint/2012/main">
        <p15:guide id="1" pos="3130">
          <p15:clr>
            <a:srgbClr val="FA7B17"/>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637200" y="2501500"/>
            <a:ext cx="8917600" cy="12380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FFFFFF"/>
              </a:buClr>
              <a:buSzPts val="5200"/>
              <a:buNone/>
              <a:defRPr sz="6933">
                <a:solidFill>
                  <a:srgbClr val="FFFFFF"/>
                </a:solidFill>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4146567" y="3739500"/>
            <a:ext cx="3898800" cy="852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D9D9D9"/>
              </a:buClr>
              <a:buSzPts val="2800"/>
              <a:buNone/>
              <a:defRPr sz="2400">
                <a:solidFill>
                  <a:schemeClr val="lt1"/>
                </a:solidFill>
              </a:defRPr>
            </a:lvl1pPr>
            <a:lvl2pPr lvl="1" algn="ctr">
              <a:lnSpc>
                <a:spcPct val="100000"/>
              </a:lnSpc>
              <a:spcBef>
                <a:spcPts val="0"/>
              </a:spcBef>
              <a:spcAft>
                <a:spcPts val="0"/>
              </a:spcAft>
              <a:buClr>
                <a:srgbClr val="D9D9D9"/>
              </a:buClr>
              <a:buSzPts val="2800"/>
              <a:buNone/>
              <a:defRPr sz="3733">
                <a:solidFill>
                  <a:srgbClr val="D9D9D9"/>
                </a:solidFill>
              </a:defRPr>
            </a:lvl2pPr>
            <a:lvl3pPr lvl="2" algn="ctr">
              <a:lnSpc>
                <a:spcPct val="100000"/>
              </a:lnSpc>
              <a:spcBef>
                <a:spcPts val="0"/>
              </a:spcBef>
              <a:spcAft>
                <a:spcPts val="0"/>
              </a:spcAft>
              <a:buClr>
                <a:srgbClr val="D9D9D9"/>
              </a:buClr>
              <a:buSzPts val="2800"/>
              <a:buNone/>
              <a:defRPr sz="3733">
                <a:solidFill>
                  <a:srgbClr val="D9D9D9"/>
                </a:solidFill>
              </a:defRPr>
            </a:lvl3pPr>
            <a:lvl4pPr lvl="3" algn="ctr">
              <a:lnSpc>
                <a:spcPct val="100000"/>
              </a:lnSpc>
              <a:spcBef>
                <a:spcPts val="0"/>
              </a:spcBef>
              <a:spcAft>
                <a:spcPts val="0"/>
              </a:spcAft>
              <a:buClr>
                <a:srgbClr val="D9D9D9"/>
              </a:buClr>
              <a:buSzPts val="2800"/>
              <a:buNone/>
              <a:defRPr sz="3733">
                <a:solidFill>
                  <a:srgbClr val="D9D9D9"/>
                </a:solidFill>
              </a:defRPr>
            </a:lvl4pPr>
            <a:lvl5pPr lvl="4" algn="ctr">
              <a:lnSpc>
                <a:spcPct val="100000"/>
              </a:lnSpc>
              <a:spcBef>
                <a:spcPts val="0"/>
              </a:spcBef>
              <a:spcAft>
                <a:spcPts val="0"/>
              </a:spcAft>
              <a:buClr>
                <a:srgbClr val="D9D9D9"/>
              </a:buClr>
              <a:buSzPts val="2800"/>
              <a:buNone/>
              <a:defRPr sz="3733">
                <a:solidFill>
                  <a:srgbClr val="D9D9D9"/>
                </a:solidFill>
              </a:defRPr>
            </a:lvl5pPr>
            <a:lvl6pPr lvl="5" algn="ctr">
              <a:lnSpc>
                <a:spcPct val="100000"/>
              </a:lnSpc>
              <a:spcBef>
                <a:spcPts val="0"/>
              </a:spcBef>
              <a:spcAft>
                <a:spcPts val="0"/>
              </a:spcAft>
              <a:buClr>
                <a:srgbClr val="D9D9D9"/>
              </a:buClr>
              <a:buSzPts val="2800"/>
              <a:buNone/>
              <a:defRPr sz="3733">
                <a:solidFill>
                  <a:srgbClr val="D9D9D9"/>
                </a:solidFill>
              </a:defRPr>
            </a:lvl6pPr>
            <a:lvl7pPr lvl="6" algn="ctr">
              <a:lnSpc>
                <a:spcPct val="100000"/>
              </a:lnSpc>
              <a:spcBef>
                <a:spcPts val="0"/>
              </a:spcBef>
              <a:spcAft>
                <a:spcPts val="0"/>
              </a:spcAft>
              <a:buClr>
                <a:srgbClr val="D9D9D9"/>
              </a:buClr>
              <a:buSzPts val="2800"/>
              <a:buNone/>
              <a:defRPr sz="3733">
                <a:solidFill>
                  <a:srgbClr val="D9D9D9"/>
                </a:solidFill>
              </a:defRPr>
            </a:lvl7pPr>
            <a:lvl8pPr lvl="7" algn="ctr">
              <a:lnSpc>
                <a:spcPct val="100000"/>
              </a:lnSpc>
              <a:spcBef>
                <a:spcPts val="0"/>
              </a:spcBef>
              <a:spcAft>
                <a:spcPts val="0"/>
              </a:spcAft>
              <a:buClr>
                <a:srgbClr val="D9D9D9"/>
              </a:buClr>
              <a:buSzPts val="2800"/>
              <a:buNone/>
              <a:defRPr sz="3733">
                <a:solidFill>
                  <a:srgbClr val="D9D9D9"/>
                </a:solidFill>
              </a:defRPr>
            </a:lvl8pPr>
            <a:lvl9pPr lvl="8" algn="ctr">
              <a:lnSpc>
                <a:spcPct val="100000"/>
              </a:lnSpc>
              <a:spcBef>
                <a:spcPts val="0"/>
              </a:spcBef>
              <a:spcAft>
                <a:spcPts val="0"/>
              </a:spcAft>
              <a:buClr>
                <a:srgbClr val="D9D9D9"/>
              </a:buClr>
              <a:buSzPts val="2800"/>
              <a:buNone/>
              <a:defRPr sz="3733">
                <a:solidFill>
                  <a:srgbClr val="D9D9D9"/>
                </a:solidFill>
              </a:defRPr>
            </a:lvl9pPr>
          </a:lstStyle>
          <a:p>
            <a:r>
              <a:rPr lang="en-US"/>
              <a:t>Click to edit Master subtitle style</a:t>
            </a:r>
            <a:endParaRPr/>
          </a:p>
        </p:txBody>
      </p:sp>
    </p:spTree>
    <p:extLst>
      <p:ext uri="{BB962C8B-B14F-4D97-AF65-F5344CB8AC3E}">
        <p14:creationId xmlns:p14="http://schemas.microsoft.com/office/powerpoint/2010/main" val="58504240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4296067" y="2357784"/>
            <a:ext cx="6865600" cy="1122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8000"/>
            </a:lvl1pPr>
            <a:lvl2pPr lvl="1">
              <a:spcBef>
                <a:spcPts val="0"/>
              </a:spcBef>
              <a:spcAft>
                <a:spcPts val="0"/>
              </a:spcAft>
              <a:buSzPts val="3600"/>
              <a:buNone/>
              <a:defRPr sz="4800"/>
            </a:lvl2pPr>
            <a:lvl3pPr lvl="2">
              <a:spcBef>
                <a:spcPts val="0"/>
              </a:spcBef>
              <a:spcAft>
                <a:spcPts val="0"/>
              </a:spcAft>
              <a:buSzPts val="3600"/>
              <a:buNone/>
              <a:defRPr sz="4800"/>
            </a:lvl3pPr>
            <a:lvl4pPr lvl="3">
              <a:spcBef>
                <a:spcPts val="0"/>
              </a:spcBef>
              <a:spcAft>
                <a:spcPts val="0"/>
              </a:spcAft>
              <a:buSzPts val="3600"/>
              <a:buNone/>
              <a:defRPr sz="4800"/>
            </a:lvl4pPr>
            <a:lvl5pPr lvl="4">
              <a:spcBef>
                <a:spcPts val="0"/>
              </a:spcBef>
              <a:spcAft>
                <a:spcPts val="0"/>
              </a:spcAft>
              <a:buSzPts val="3600"/>
              <a:buNone/>
              <a:defRPr sz="4800"/>
            </a:lvl5pPr>
            <a:lvl6pPr lvl="5">
              <a:spcBef>
                <a:spcPts val="0"/>
              </a:spcBef>
              <a:spcAft>
                <a:spcPts val="0"/>
              </a:spcAft>
              <a:buSzPts val="3600"/>
              <a:buNone/>
              <a:defRPr sz="4800"/>
            </a:lvl6pPr>
            <a:lvl7pPr lvl="6">
              <a:spcBef>
                <a:spcPts val="0"/>
              </a:spcBef>
              <a:spcAft>
                <a:spcPts val="0"/>
              </a:spcAft>
              <a:buSzPts val="3600"/>
              <a:buNone/>
              <a:defRPr sz="4800"/>
            </a:lvl7pPr>
            <a:lvl8pPr lvl="7">
              <a:spcBef>
                <a:spcPts val="0"/>
              </a:spcBef>
              <a:spcAft>
                <a:spcPts val="0"/>
              </a:spcAft>
              <a:buSzPts val="3600"/>
              <a:buNone/>
              <a:defRPr sz="4800"/>
            </a:lvl8pPr>
            <a:lvl9pPr lvl="8">
              <a:spcBef>
                <a:spcPts val="0"/>
              </a:spcBef>
              <a:spcAft>
                <a:spcPts val="0"/>
              </a:spcAft>
              <a:buSzPts val="3600"/>
              <a:buNone/>
              <a:defRPr sz="4800"/>
            </a:lvl9pPr>
          </a:lstStyle>
          <a:p>
            <a:r>
              <a:rPr lang="en-US"/>
              <a:t>Click to edit Master title style</a:t>
            </a:r>
            <a:endParaRPr/>
          </a:p>
        </p:txBody>
      </p:sp>
      <p:sp>
        <p:nvSpPr>
          <p:cNvPr id="14" name="Google Shape;14;p3"/>
          <p:cNvSpPr txBox="1">
            <a:spLocks noGrp="1"/>
          </p:cNvSpPr>
          <p:nvPr>
            <p:ph type="subTitle" idx="1"/>
          </p:nvPr>
        </p:nvSpPr>
        <p:spPr>
          <a:xfrm>
            <a:off x="4324000" y="3648233"/>
            <a:ext cx="3544000" cy="85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D9D9D9"/>
              </a:buClr>
              <a:buSzPts val="1800"/>
              <a:buFont typeface="Orbitron"/>
              <a:buNone/>
              <a:defRPr>
                <a:solidFill>
                  <a:schemeClr val="lt1"/>
                </a:solidFill>
              </a:defRPr>
            </a:lvl1pPr>
            <a:lvl2pPr lvl="1" algn="ctr" rtl="0">
              <a:lnSpc>
                <a:spcPct val="100000"/>
              </a:lnSpc>
              <a:spcBef>
                <a:spcPts val="0"/>
              </a:spcBef>
              <a:spcAft>
                <a:spcPts val="0"/>
              </a:spcAft>
              <a:buClr>
                <a:srgbClr val="D9D9D9"/>
              </a:buClr>
              <a:buSzPts val="1800"/>
              <a:buFont typeface="Orbitron"/>
              <a:buNone/>
              <a:defRPr sz="2400" b="1">
                <a:solidFill>
                  <a:srgbClr val="D9D9D9"/>
                </a:solidFill>
                <a:latin typeface="Orbitron"/>
                <a:ea typeface="Orbitron"/>
                <a:cs typeface="Orbitron"/>
                <a:sym typeface="Orbitron"/>
              </a:defRPr>
            </a:lvl2pPr>
            <a:lvl3pPr lvl="2" algn="ctr" rtl="0">
              <a:lnSpc>
                <a:spcPct val="100000"/>
              </a:lnSpc>
              <a:spcBef>
                <a:spcPts val="0"/>
              </a:spcBef>
              <a:spcAft>
                <a:spcPts val="0"/>
              </a:spcAft>
              <a:buClr>
                <a:srgbClr val="D9D9D9"/>
              </a:buClr>
              <a:buSzPts val="1800"/>
              <a:buFont typeface="Orbitron"/>
              <a:buNone/>
              <a:defRPr sz="2400" b="1">
                <a:solidFill>
                  <a:srgbClr val="D9D9D9"/>
                </a:solidFill>
                <a:latin typeface="Orbitron"/>
                <a:ea typeface="Orbitron"/>
                <a:cs typeface="Orbitron"/>
                <a:sym typeface="Orbitron"/>
              </a:defRPr>
            </a:lvl3pPr>
            <a:lvl4pPr lvl="3" algn="ctr" rtl="0">
              <a:lnSpc>
                <a:spcPct val="100000"/>
              </a:lnSpc>
              <a:spcBef>
                <a:spcPts val="0"/>
              </a:spcBef>
              <a:spcAft>
                <a:spcPts val="0"/>
              </a:spcAft>
              <a:buClr>
                <a:srgbClr val="D9D9D9"/>
              </a:buClr>
              <a:buSzPts val="1800"/>
              <a:buFont typeface="Orbitron"/>
              <a:buNone/>
              <a:defRPr sz="2400" b="1">
                <a:solidFill>
                  <a:srgbClr val="D9D9D9"/>
                </a:solidFill>
                <a:latin typeface="Orbitron"/>
                <a:ea typeface="Orbitron"/>
                <a:cs typeface="Orbitron"/>
                <a:sym typeface="Orbitron"/>
              </a:defRPr>
            </a:lvl4pPr>
            <a:lvl5pPr lvl="4" algn="ctr" rtl="0">
              <a:lnSpc>
                <a:spcPct val="100000"/>
              </a:lnSpc>
              <a:spcBef>
                <a:spcPts val="0"/>
              </a:spcBef>
              <a:spcAft>
                <a:spcPts val="0"/>
              </a:spcAft>
              <a:buClr>
                <a:srgbClr val="D9D9D9"/>
              </a:buClr>
              <a:buSzPts val="1800"/>
              <a:buFont typeface="Orbitron"/>
              <a:buNone/>
              <a:defRPr sz="2400" b="1">
                <a:solidFill>
                  <a:srgbClr val="D9D9D9"/>
                </a:solidFill>
                <a:latin typeface="Orbitron"/>
                <a:ea typeface="Orbitron"/>
                <a:cs typeface="Orbitron"/>
                <a:sym typeface="Orbitron"/>
              </a:defRPr>
            </a:lvl5pPr>
            <a:lvl6pPr lvl="5" algn="ctr" rtl="0">
              <a:lnSpc>
                <a:spcPct val="100000"/>
              </a:lnSpc>
              <a:spcBef>
                <a:spcPts val="0"/>
              </a:spcBef>
              <a:spcAft>
                <a:spcPts val="0"/>
              </a:spcAft>
              <a:buClr>
                <a:srgbClr val="D9D9D9"/>
              </a:buClr>
              <a:buSzPts val="1800"/>
              <a:buFont typeface="Orbitron"/>
              <a:buNone/>
              <a:defRPr sz="2400" b="1">
                <a:solidFill>
                  <a:srgbClr val="D9D9D9"/>
                </a:solidFill>
                <a:latin typeface="Orbitron"/>
                <a:ea typeface="Orbitron"/>
                <a:cs typeface="Orbitron"/>
                <a:sym typeface="Orbitron"/>
              </a:defRPr>
            </a:lvl6pPr>
            <a:lvl7pPr lvl="6" algn="ctr" rtl="0">
              <a:lnSpc>
                <a:spcPct val="100000"/>
              </a:lnSpc>
              <a:spcBef>
                <a:spcPts val="0"/>
              </a:spcBef>
              <a:spcAft>
                <a:spcPts val="0"/>
              </a:spcAft>
              <a:buClr>
                <a:srgbClr val="D9D9D9"/>
              </a:buClr>
              <a:buSzPts val="1800"/>
              <a:buFont typeface="Orbitron"/>
              <a:buNone/>
              <a:defRPr sz="2400" b="1">
                <a:solidFill>
                  <a:srgbClr val="D9D9D9"/>
                </a:solidFill>
                <a:latin typeface="Orbitron"/>
                <a:ea typeface="Orbitron"/>
                <a:cs typeface="Orbitron"/>
                <a:sym typeface="Orbitron"/>
              </a:defRPr>
            </a:lvl7pPr>
            <a:lvl8pPr lvl="7" algn="ctr" rtl="0">
              <a:lnSpc>
                <a:spcPct val="100000"/>
              </a:lnSpc>
              <a:spcBef>
                <a:spcPts val="0"/>
              </a:spcBef>
              <a:spcAft>
                <a:spcPts val="0"/>
              </a:spcAft>
              <a:buClr>
                <a:srgbClr val="D9D9D9"/>
              </a:buClr>
              <a:buSzPts val="1800"/>
              <a:buFont typeface="Orbitron"/>
              <a:buNone/>
              <a:defRPr sz="2400" b="1">
                <a:solidFill>
                  <a:srgbClr val="D9D9D9"/>
                </a:solidFill>
                <a:latin typeface="Orbitron"/>
                <a:ea typeface="Orbitron"/>
                <a:cs typeface="Orbitron"/>
                <a:sym typeface="Orbitron"/>
              </a:defRPr>
            </a:lvl8pPr>
            <a:lvl9pPr lvl="8" algn="ctr" rtl="0">
              <a:lnSpc>
                <a:spcPct val="100000"/>
              </a:lnSpc>
              <a:spcBef>
                <a:spcPts val="0"/>
              </a:spcBef>
              <a:spcAft>
                <a:spcPts val="0"/>
              </a:spcAft>
              <a:buClr>
                <a:srgbClr val="D9D9D9"/>
              </a:buClr>
              <a:buSzPts val="1800"/>
              <a:buFont typeface="Orbitron"/>
              <a:buNone/>
              <a:defRPr sz="2400" b="1">
                <a:solidFill>
                  <a:srgbClr val="D9D9D9"/>
                </a:solidFill>
                <a:latin typeface="Orbitron"/>
                <a:ea typeface="Orbitron"/>
                <a:cs typeface="Orbitron"/>
                <a:sym typeface="Orbitron"/>
              </a:defRPr>
            </a:lvl9pPr>
          </a:lstStyle>
          <a:p>
            <a:r>
              <a:rPr lang="en-US"/>
              <a:t>Click to edit Master subtitle style</a:t>
            </a:r>
            <a:endParaRPr/>
          </a:p>
        </p:txBody>
      </p:sp>
      <p:sp>
        <p:nvSpPr>
          <p:cNvPr id="15" name="Google Shape;15;p3"/>
          <p:cNvSpPr txBox="1">
            <a:spLocks noGrp="1"/>
          </p:cNvSpPr>
          <p:nvPr>
            <p:ph type="title" idx="2" hasCustomPrompt="1"/>
          </p:nvPr>
        </p:nvSpPr>
        <p:spPr>
          <a:xfrm>
            <a:off x="1989267" y="2525817"/>
            <a:ext cx="2306800" cy="1122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0"/>
              <a:buNone/>
              <a:defRPr sz="8000">
                <a:solidFill>
                  <a:schemeClr val="accent1"/>
                </a:solidFill>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Tree>
    <p:extLst>
      <p:ext uri="{BB962C8B-B14F-4D97-AF65-F5344CB8AC3E}">
        <p14:creationId xmlns:p14="http://schemas.microsoft.com/office/powerpoint/2010/main" val="57353453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rot="-5400000">
            <a:off x="-1439833" y="3104167"/>
            <a:ext cx="5419200" cy="637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2438233" y="901800"/>
            <a:ext cx="8802800" cy="5054400"/>
          </a:xfrm>
          <a:prstGeom prst="rect">
            <a:avLst/>
          </a:prstGeom>
        </p:spPr>
        <p:txBody>
          <a:bodyPr spcFirstLastPara="1" wrap="square" lIns="91425" tIns="91425" rIns="91425" bIns="91425" anchor="t" anchorCtr="0">
            <a:noAutofit/>
          </a:bodyPr>
          <a:lstStyle>
            <a:lvl1pPr marL="609585" lvl="0" indent="-423323">
              <a:lnSpc>
                <a:spcPct val="100000"/>
              </a:lnSpc>
              <a:spcBef>
                <a:spcPts val="0"/>
              </a:spcBef>
              <a:spcAft>
                <a:spcPts val="0"/>
              </a:spcAft>
              <a:buClr>
                <a:srgbClr val="434343"/>
              </a:buClr>
              <a:buSzPts val="1400"/>
              <a:buChar char="●"/>
              <a:defRPr sz="1467"/>
            </a:lvl1pPr>
            <a:lvl2pPr marL="1219170" lvl="1" indent="-423323">
              <a:spcBef>
                <a:spcPts val="0"/>
              </a:spcBef>
              <a:spcAft>
                <a:spcPts val="0"/>
              </a:spcAft>
              <a:buClr>
                <a:srgbClr val="434343"/>
              </a:buClr>
              <a:buSzPts val="1400"/>
              <a:buFont typeface="Roboto Condensed Light"/>
              <a:buChar char="○"/>
              <a:defRPr/>
            </a:lvl2pPr>
            <a:lvl3pPr marL="1828754" lvl="2" indent="-423323">
              <a:spcBef>
                <a:spcPts val="2133"/>
              </a:spcBef>
              <a:spcAft>
                <a:spcPts val="0"/>
              </a:spcAft>
              <a:buClr>
                <a:srgbClr val="434343"/>
              </a:buClr>
              <a:buSzPts val="1400"/>
              <a:buFont typeface="Roboto Condensed Light"/>
              <a:buChar char="■"/>
              <a:defRPr/>
            </a:lvl3pPr>
            <a:lvl4pPr marL="2438339" lvl="3" indent="-423323">
              <a:spcBef>
                <a:spcPts val="2133"/>
              </a:spcBef>
              <a:spcAft>
                <a:spcPts val="0"/>
              </a:spcAft>
              <a:buClr>
                <a:srgbClr val="434343"/>
              </a:buClr>
              <a:buSzPts val="1400"/>
              <a:buFont typeface="Roboto Condensed Light"/>
              <a:buChar char="●"/>
              <a:defRPr/>
            </a:lvl4pPr>
            <a:lvl5pPr marL="3047924" lvl="4" indent="-423323">
              <a:spcBef>
                <a:spcPts val="2133"/>
              </a:spcBef>
              <a:spcAft>
                <a:spcPts val="0"/>
              </a:spcAft>
              <a:buClr>
                <a:srgbClr val="434343"/>
              </a:buClr>
              <a:buSzPts val="1400"/>
              <a:buFont typeface="Roboto Condensed Light"/>
              <a:buChar char="○"/>
              <a:defRPr/>
            </a:lvl5pPr>
            <a:lvl6pPr marL="3657509" lvl="5" indent="-423323">
              <a:spcBef>
                <a:spcPts val="2133"/>
              </a:spcBef>
              <a:spcAft>
                <a:spcPts val="0"/>
              </a:spcAft>
              <a:buClr>
                <a:srgbClr val="434343"/>
              </a:buClr>
              <a:buSzPts val="1400"/>
              <a:buFont typeface="Roboto Condensed Light"/>
              <a:buChar char="■"/>
              <a:defRPr/>
            </a:lvl6pPr>
            <a:lvl7pPr marL="4267093" lvl="6" indent="-423323">
              <a:spcBef>
                <a:spcPts val="2133"/>
              </a:spcBef>
              <a:spcAft>
                <a:spcPts val="0"/>
              </a:spcAft>
              <a:buClr>
                <a:srgbClr val="434343"/>
              </a:buClr>
              <a:buSzPts val="1400"/>
              <a:buFont typeface="Roboto Condensed Light"/>
              <a:buChar char="●"/>
              <a:defRPr/>
            </a:lvl7pPr>
            <a:lvl8pPr marL="4876678" lvl="7" indent="-423323">
              <a:spcBef>
                <a:spcPts val="2133"/>
              </a:spcBef>
              <a:spcAft>
                <a:spcPts val="0"/>
              </a:spcAft>
              <a:buClr>
                <a:srgbClr val="434343"/>
              </a:buClr>
              <a:buSzPts val="1400"/>
              <a:buFont typeface="Roboto Condensed Light"/>
              <a:buChar char="○"/>
              <a:defRPr/>
            </a:lvl8pPr>
            <a:lvl9pPr marL="5486263" lvl="8" indent="-423323">
              <a:spcBef>
                <a:spcPts val="2133"/>
              </a:spcBef>
              <a:spcAft>
                <a:spcPts val="2133"/>
              </a:spcAft>
              <a:buClr>
                <a:srgbClr val="434343"/>
              </a:buClr>
              <a:buSzPts val="1400"/>
              <a:buFont typeface="Roboto Condensed Light"/>
              <a:buChar char="■"/>
              <a:defRPr/>
            </a:lvl9pPr>
          </a:lstStyle>
          <a:p>
            <a:pPr lvl="0"/>
            <a:r>
              <a:rPr lang="en-US"/>
              <a:t>Click to edit Master text styles</a:t>
            </a:r>
          </a:p>
        </p:txBody>
      </p:sp>
    </p:spTree>
    <p:extLst>
      <p:ext uri="{BB962C8B-B14F-4D97-AF65-F5344CB8AC3E}">
        <p14:creationId xmlns:p14="http://schemas.microsoft.com/office/powerpoint/2010/main" val="231915873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rot="-5400000">
            <a:off x="-1438233" y="3105767"/>
            <a:ext cx="5416000" cy="637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21" name="Google Shape;21;p5"/>
          <p:cNvSpPr txBox="1">
            <a:spLocks noGrp="1"/>
          </p:cNvSpPr>
          <p:nvPr>
            <p:ph type="body" idx="1"/>
          </p:nvPr>
        </p:nvSpPr>
        <p:spPr>
          <a:xfrm>
            <a:off x="2741983" y="1654133"/>
            <a:ext cx="3134400" cy="31956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pPr lvl="0"/>
            <a:r>
              <a:rPr lang="en-US"/>
              <a:t>Click to edit Master text styles</a:t>
            </a:r>
          </a:p>
        </p:txBody>
      </p:sp>
      <p:sp>
        <p:nvSpPr>
          <p:cNvPr id="22" name="Google Shape;22;p5"/>
          <p:cNvSpPr txBox="1">
            <a:spLocks noGrp="1"/>
          </p:cNvSpPr>
          <p:nvPr>
            <p:ph type="body" idx="2"/>
          </p:nvPr>
        </p:nvSpPr>
        <p:spPr>
          <a:xfrm>
            <a:off x="7870849" y="1654221"/>
            <a:ext cx="3134400" cy="31956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pPr lvl="0"/>
            <a:r>
              <a:rPr lang="en-US"/>
              <a:t>Click to edit Master text styles</a:t>
            </a:r>
          </a:p>
        </p:txBody>
      </p:sp>
      <p:sp>
        <p:nvSpPr>
          <p:cNvPr id="23" name="Google Shape;23;p5"/>
          <p:cNvSpPr txBox="1">
            <a:spLocks noGrp="1"/>
          </p:cNvSpPr>
          <p:nvPr>
            <p:ph type="subTitle" idx="3"/>
          </p:nvPr>
        </p:nvSpPr>
        <p:spPr>
          <a:xfrm>
            <a:off x="2536583" y="4906400"/>
            <a:ext cx="3545200" cy="51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Orbitron"/>
              <a:buNone/>
              <a:defRPr sz="2400" b="1">
                <a:solidFill>
                  <a:schemeClr val="lt1"/>
                </a:solidFill>
                <a:latin typeface="Orbitron"/>
                <a:ea typeface="Orbitron"/>
                <a:cs typeface="Orbitron"/>
                <a:sym typeface="Orbitron"/>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24" name="Google Shape;24;p5"/>
          <p:cNvSpPr txBox="1">
            <a:spLocks noGrp="1"/>
          </p:cNvSpPr>
          <p:nvPr>
            <p:ph type="subTitle" idx="4"/>
          </p:nvPr>
        </p:nvSpPr>
        <p:spPr>
          <a:xfrm>
            <a:off x="7665453" y="4906400"/>
            <a:ext cx="3523600" cy="51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Orbitron"/>
              <a:buNone/>
              <a:defRPr sz="2400" b="1">
                <a:solidFill>
                  <a:schemeClr val="lt1"/>
                </a:solidFill>
                <a:latin typeface="Orbitron"/>
                <a:ea typeface="Orbitron"/>
                <a:cs typeface="Orbitron"/>
                <a:sym typeface="Orbitron"/>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66000025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rot="-5400000">
            <a:off x="-1318833" y="2991467"/>
            <a:ext cx="5410800" cy="8712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329722582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7"/>
          <p:cNvSpPr txBox="1">
            <a:spLocks noGrp="1"/>
          </p:cNvSpPr>
          <p:nvPr>
            <p:ph type="body" idx="1"/>
          </p:nvPr>
        </p:nvSpPr>
        <p:spPr>
          <a:xfrm>
            <a:off x="4054700" y="4766900"/>
            <a:ext cx="5145200" cy="1236800"/>
          </a:xfrm>
          <a:prstGeom prst="rect">
            <a:avLst/>
          </a:prstGeom>
        </p:spPr>
        <p:txBody>
          <a:bodyPr spcFirstLastPara="1" wrap="square" lIns="91425" tIns="91425" rIns="91425" bIns="91425" anchor="t" anchorCtr="0">
            <a:noAutofit/>
          </a:bodyPr>
          <a:lstStyle>
            <a:lvl1pPr marL="609585" lvl="0" indent="-423323" algn="ctr" rtl="0">
              <a:spcBef>
                <a:spcPts val="0"/>
              </a:spcBef>
              <a:spcAft>
                <a:spcPts val="0"/>
              </a:spcAft>
              <a:buSzPts val="1400"/>
              <a:buChar char="●"/>
              <a:defRPr>
                <a:solidFill>
                  <a:schemeClr val="lt1"/>
                </a:solidFill>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pPr lvl="0"/>
            <a:r>
              <a:rPr lang="en-US"/>
              <a:t>Click to edit Master text styles</a:t>
            </a:r>
          </a:p>
        </p:txBody>
      </p:sp>
      <p:sp>
        <p:nvSpPr>
          <p:cNvPr id="29" name="Google Shape;29;p7"/>
          <p:cNvSpPr txBox="1">
            <a:spLocks noGrp="1"/>
          </p:cNvSpPr>
          <p:nvPr>
            <p:ph type="title"/>
          </p:nvPr>
        </p:nvSpPr>
        <p:spPr>
          <a:xfrm rot="-5400000">
            <a:off x="-1318833" y="2991467"/>
            <a:ext cx="5410800" cy="871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67964855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950967" y="719333"/>
            <a:ext cx="8193200" cy="54132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en-US"/>
              <a:t>Click to edit Master title style</a:t>
            </a:r>
            <a:endParaRPr/>
          </a:p>
        </p:txBody>
      </p:sp>
    </p:spTree>
    <p:extLst>
      <p:ext uri="{BB962C8B-B14F-4D97-AF65-F5344CB8AC3E}">
        <p14:creationId xmlns:p14="http://schemas.microsoft.com/office/powerpoint/2010/main" val="379812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191.xml"/><Relationship Id="rId1" Type="http://schemas.openxmlformats.org/officeDocument/2006/relationships/slideLayout" Target="../slideLayouts/slideLayout19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9.xml"/><Relationship Id="rId13" Type="http://schemas.openxmlformats.org/officeDocument/2006/relationships/slideLayout" Target="../slideLayouts/slideLayout204.xml"/><Relationship Id="rId18" Type="http://schemas.openxmlformats.org/officeDocument/2006/relationships/slideLayout" Target="../slideLayouts/slideLayout209.xml"/><Relationship Id="rId3" Type="http://schemas.openxmlformats.org/officeDocument/2006/relationships/slideLayout" Target="../slideLayouts/slideLayout194.xml"/><Relationship Id="rId21" Type="http://schemas.openxmlformats.org/officeDocument/2006/relationships/slideLayout" Target="../slideLayouts/slideLayout212.xml"/><Relationship Id="rId7" Type="http://schemas.openxmlformats.org/officeDocument/2006/relationships/slideLayout" Target="../slideLayouts/slideLayout198.xml"/><Relationship Id="rId12" Type="http://schemas.openxmlformats.org/officeDocument/2006/relationships/slideLayout" Target="../slideLayouts/slideLayout203.xml"/><Relationship Id="rId17" Type="http://schemas.openxmlformats.org/officeDocument/2006/relationships/slideLayout" Target="../slideLayouts/slideLayout208.xml"/><Relationship Id="rId25" Type="http://schemas.openxmlformats.org/officeDocument/2006/relationships/image" Target="../media/image1.png"/><Relationship Id="rId2" Type="http://schemas.openxmlformats.org/officeDocument/2006/relationships/slideLayout" Target="../slideLayouts/slideLayout193.xml"/><Relationship Id="rId16" Type="http://schemas.openxmlformats.org/officeDocument/2006/relationships/slideLayout" Target="../slideLayouts/slideLayout207.xml"/><Relationship Id="rId20" Type="http://schemas.openxmlformats.org/officeDocument/2006/relationships/slideLayout" Target="../slideLayouts/slideLayout211.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24" Type="http://schemas.openxmlformats.org/officeDocument/2006/relationships/theme" Target="../theme/theme11.xml"/><Relationship Id="rId5" Type="http://schemas.openxmlformats.org/officeDocument/2006/relationships/slideLayout" Target="../slideLayouts/slideLayout196.xml"/><Relationship Id="rId15" Type="http://schemas.openxmlformats.org/officeDocument/2006/relationships/slideLayout" Target="../slideLayouts/slideLayout206.xml"/><Relationship Id="rId23" Type="http://schemas.openxmlformats.org/officeDocument/2006/relationships/slideLayout" Target="../slideLayouts/slideLayout214.xml"/><Relationship Id="rId10" Type="http://schemas.openxmlformats.org/officeDocument/2006/relationships/slideLayout" Target="../slideLayouts/slideLayout201.xml"/><Relationship Id="rId19" Type="http://schemas.openxmlformats.org/officeDocument/2006/relationships/slideLayout" Target="../slideLayouts/slideLayout210.xml"/><Relationship Id="rId4" Type="http://schemas.openxmlformats.org/officeDocument/2006/relationships/slideLayout" Target="../slideLayouts/slideLayout195.xml"/><Relationship Id="rId9" Type="http://schemas.openxmlformats.org/officeDocument/2006/relationships/slideLayout" Target="../slideLayouts/slideLayout200.xml"/><Relationship Id="rId14" Type="http://schemas.openxmlformats.org/officeDocument/2006/relationships/slideLayout" Target="../slideLayouts/slideLayout205.xml"/><Relationship Id="rId22" Type="http://schemas.openxmlformats.org/officeDocument/2006/relationships/slideLayout" Target="../slideLayouts/slideLayout21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2.xml"/><Relationship Id="rId13" Type="http://schemas.openxmlformats.org/officeDocument/2006/relationships/slideLayout" Target="../slideLayouts/slideLayout227.xml"/><Relationship Id="rId18" Type="http://schemas.openxmlformats.org/officeDocument/2006/relationships/slideLayout" Target="../slideLayouts/slideLayout232.xml"/><Relationship Id="rId3" Type="http://schemas.openxmlformats.org/officeDocument/2006/relationships/slideLayout" Target="../slideLayouts/slideLayout217.xml"/><Relationship Id="rId7" Type="http://schemas.openxmlformats.org/officeDocument/2006/relationships/slideLayout" Target="../slideLayouts/slideLayout221.xml"/><Relationship Id="rId12" Type="http://schemas.openxmlformats.org/officeDocument/2006/relationships/slideLayout" Target="../slideLayouts/slideLayout226.xml"/><Relationship Id="rId17" Type="http://schemas.openxmlformats.org/officeDocument/2006/relationships/slideLayout" Target="../slideLayouts/slideLayout231.xml"/><Relationship Id="rId2" Type="http://schemas.openxmlformats.org/officeDocument/2006/relationships/slideLayout" Target="../slideLayouts/slideLayout216.xml"/><Relationship Id="rId16" Type="http://schemas.openxmlformats.org/officeDocument/2006/relationships/slideLayout" Target="../slideLayouts/slideLayout230.xml"/><Relationship Id="rId20" Type="http://schemas.openxmlformats.org/officeDocument/2006/relationships/image" Target="../media/image11.png"/><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slideLayout" Target="../slideLayouts/slideLayout225.xml"/><Relationship Id="rId5" Type="http://schemas.openxmlformats.org/officeDocument/2006/relationships/slideLayout" Target="../slideLayouts/slideLayout219.xml"/><Relationship Id="rId15" Type="http://schemas.openxmlformats.org/officeDocument/2006/relationships/slideLayout" Target="../slideLayouts/slideLayout229.xml"/><Relationship Id="rId10" Type="http://schemas.openxmlformats.org/officeDocument/2006/relationships/slideLayout" Target="../slideLayouts/slideLayout224.xml"/><Relationship Id="rId19" Type="http://schemas.openxmlformats.org/officeDocument/2006/relationships/theme" Target="../theme/theme12.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4" Type="http://schemas.openxmlformats.org/officeDocument/2006/relationships/slideLayout" Target="../slideLayouts/slideLayout228.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image" Target="../media/image1.png"/><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theme" Target="../theme/theme3.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image" Target="../media/image1.png"/><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theme" Target="../theme/theme4.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image" Target="../media/image1.png"/><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theme" Target="../theme/theme5.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image" Target="../media/image1.png"/><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theme" Target="../theme/theme6.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3" Type="http://schemas.openxmlformats.org/officeDocument/2006/relationships/slideLayout" Target="../slideLayouts/slideLayout118.xml"/><Relationship Id="rId21" Type="http://schemas.openxmlformats.org/officeDocument/2006/relationships/slideLayout" Target="../slideLayouts/slideLayout136.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5" Type="http://schemas.openxmlformats.org/officeDocument/2006/relationships/image" Target="../media/image1.png"/><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24" Type="http://schemas.openxmlformats.org/officeDocument/2006/relationships/theme" Target="../theme/theme7.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23" Type="http://schemas.openxmlformats.org/officeDocument/2006/relationships/slideLayout" Target="../slideLayouts/slideLayout138.xml"/><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slideLayout" Target="../slideLayouts/slideLayout13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3" Type="http://schemas.openxmlformats.org/officeDocument/2006/relationships/slideLayout" Target="../slideLayouts/slideLayout141.xml"/><Relationship Id="rId21" Type="http://schemas.openxmlformats.org/officeDocument/2006/relationships/slideLayout" Target="../slideLayouts/slideLayout159.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5" Type="http://schemas.openxmlformats.org/officeDocument/2006/relationships/image" Target="../media/image1.png"/><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0" Type="http://schemas.openxmlformats.org/officeDocument/2006/relationships/slideLayout" Target="../slideLayouts/slideLayout158.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24" Type="http://schemas.openxmlformats.org/officeDocument/2006/relationships/theme" Target="../theme/theme8.xml"/><Relationship Id="rId5" Type="http://schemas.openxmlformats.org/officeDocument/2006/relationships/slideLayout" Target="../slideLayouts/slideLayout143.xml"/><Relationship Id="rId15" Type="http://schemas.openxmlformats.org/officeDocument/2006/relationships/slideLayout" Target="../slideLayouts/slideLayout153.xml"/><Relationship Id="rId23" Type="http://schemas.openxmlformats.org/officeDocument/2006/relationships/slideLayout" Target="../slideLayouts/slideLayout161.xml"/><Relationship Id="rId10" Type="http://schemas.openxmlformats.org/officeDocument/2006/relationships/slideLayout" Target="../slideLayouts/slideLayout148.xml"/><Relationship Id="rId19" Type="http://schemas.openxmlformats.org/officeDocument/2006/relationships/slideLayout" Target="../slideLayouts/slideLayout157.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 Id="rId22" Type="http://schemas.openxmlformats.org/officeDocument/2006/relationships/slideLayout" Target="../slideLayouts/slideLayout16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9.xml"/><Relationship Id="rId13" Type="http://schemas.openxmlformats.org/officeDocument/2006/relationships/slideLayout" Target="../slideLayouts/slideLayout174.xml"/><Relationship Id="rId18" Type="http://schemas.openxmlformats.org/officeDocument/2006/relationships/slideLayout" Target="../slideLayouts/slideLayout179.xml"/><Relationship Id="rId26" Type="http://schemas.openxmlformats.org/officeDocument/2006/relationships/slideLayout" Target="../slideLayouts/slideLayout187.xml"/><Relationship Id="rId3" Type="http://schemas.openxmlformats.org/officeDocument/2006/relationships/slideLayout" Target="../slideLayouts/slideLayout164.xml"/><Relationship Id="rId21" Type="http://schemas.openxmlformats.org/officeDocument/2006/relationships/slideLayout" Target="../slideLayouts/slideLayout182.xml"/><Relationship Id="rId7" Type="http://schemas.openxmlformats.org/officeDocument/2006/relationships/slideLayout" Target="../slideLayouts/slideLayout168.xml"/><Relationship Id="rId12" Type="http://schemas.openxmlformats.org/officeDocument/2006/relationships/slideLayout" Target="../slideLayouts/slideLayout173.xml"/><Relationship Id="rId17" Type="http://schemas.openxmlformats.org/officeDocument/2006/relationships/slideLayout" Target="../slideLayouts/slideLayout178.xml"/><Relationship Id="rId25" Type="http://schemas.openxmlformats.org/officeDocument/2006/relationships/slideLayout" Target="../slideLayouts/slideLayout186.xml"/><Relationship Id="rId2" Type="http://schemas.openxmlformats.org/officeDocument/2006/relationships/slideLayout" Target="../slideLayouts/slideLayout163.xml"/><Relationship Id="rId16" Type="http://schemas.openxmlformats.org/officeDocument/2006/relationships/slideLayout" Target="../slideLayouts/slideLayout177.xml"/><Relationship Id="rId20" Type="http://schemas.openxmlformats.org/officeDocument/2006/relationships/slideLayout" Target="../slideLayouts/slideLayout181.xml"/><Relationship Id="rId29" Type="http://schemas.openxmlformats.org/officeDocument/2006/relationships/theme" Target="../theme/theme9.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24" Type="http://schemas.openxmlformats.org/officeDocument/2006/relationships/slideLayout" Target="../slideLayouts/slideLayout185.xml"/><Relationship Id="rId5" Type="http://schemas.openxmlformats.org/officeDocument/2006/relationships/slideLayout" Target="../slideLayouts/slideLayout166.xml"/><Relationship Id="rId15" Type="http://schemas.openxmlformats.org/officeDocument/2006/relationships/slideLayout" Target="../slideLayouts/slideLayout176.xml"/><Relationship Id="rId23" Type="http://schemas.openxmlformats.org/officeDocument/2006/relationships/slideLayout" Target="../slideLayouts/slideLayout184.xml"/><Relationship Id="rId28" Type="http://schemas.openxmlformats.org/officeDocument/2006/relationships/slideLayout" Target="../slideLayouts/slideLayout189.xml"/><Relationship Id="rId10" Type="http://schemas.openxmlformats.org/officeDocument/2006/relationships/slideLayout" Target="../slideLayouts/slideLayout171.xml"/><Relationship Id="rId19" Type="http://schemas.openxmlformats.org/officeDocument/2006/relationships/slideLayout" Target="../slideLayouts/slideLayout180.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14" Type="http://schemas.openxmlformats.org/officeDocument/2006/relationships/slideLayout" Target="../slideLayouts/slideLayout175.xml"/><Relationship Id="rId22" Type="http://schemas.openxmlformats.org/officeDocument/2006/relationships/slideLayout" Target="../slideLayouts/slideLayout183.xml"/><Relationship Id="rId27" Type="http://schemas.openxmlformats.org/officeDocument/2006/relationships/slideLayout" Target="../slideLayouts/slideLayout1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a:blip r:embed="rId25">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p:nvPr/>
        </p:nvSpPr>
        <p:spPr>
          <a:xfrm>
            <a:off x="6900" y="0"/>
            <a:ext cx="12192000" cy="6858000"/>
          </a:xfrm>
          <a:prstGeom prst="rect">
            <a:avLst/>
          </a:prstGeom>
          <a:gradFill>
            <a:gsLst>
              <a:gs pos="0">
                <a:srgbClr val="FFFFFF">
                  <a:alpha val="0"/>
                </a:srgbClr>
              </a:gs>
              <a:gs pos="100000">
                <a:schemeClr val="dk1"/>
              </a:gs>
            </a:gsLst>
            <a:lin ang="540001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 name="Google Shape;7;p1"/>
          <p:cNvSpPr txBox="1">
            <a:spLocks noGrp="1"/>
          </p:cNvSpPr>
          <p:nvPr>
            <p:ph type="title"/>
          </p:nvPr>
        </p:nvSpPr>
        <p:spPr>
          <a:xfrm>
            <a:off x="950967" y="719333"/>
            <a:ext cx="10290000" cy="63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1pPr>
            <a:lvl2pPr lvl="1"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2pPr>
            <a:lvl3pPr lvl="2"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3pPr>
            <a:lvl4pPr lvl="3"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4pPr>
            <a:lvl5pPr lvl="4"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5pPr>
            <a:lvl6pPr lvl="5"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6pPr>
            <a:lvl7pPr lvl="6"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7pPr>
            <a:lvl8pPr lvl="7"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8pPr>
            <a:lvl9pPr lvl="8"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9pPr>
          </a:lstStyle>
          <a:p>
            <a:endParaRPr/>
          </a:p>
        </p:txBody>
      </p:sp>
      <p:sp>
        <p:nvSpPr>
          <p:cNvPr id="8" name="Google Shape;8;p1"/>
          <p:cNvSpPr txBox="1">
            <a:spLocks noGrp="1"/>
          </p:cNvSpPr>
          <p:nvPr>
            <p:ph type="body" idx="1"/>
          </p:nvPr>
        </p:nvSpPr>
        <p:spPr>
          <a:xfrm>
            <a:off x="950967" y="1536633"/>
            <a:ext cx="10290000" cy="45960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1pPr>
            <a:lvl2pPr marL="914400" lvl="1"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rtl="0">
              <a:lnSpc>
                <a:spcPct val="100000"/>
              </a:lnSpc>
              <a:spcBef>
                <a:spcPts val="1600"/>
              </a:spcBef>
              <a:spcAft>
                <a:spcPts val="160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extLst>
      <p:ext uri="{BB962C8B-B14F-4D97-AF65-F5344CB8AC3E}">
        <p14:creationId xmlns:p14="http://schemas.microsoft.com/office/powerpoint/2010/main" val="3705927751"/>
      </p:ext>
    </p:extLst>
  </p:cSld>
  <p:clrMap bg1="lt1" tx1="dk1" bg2="dk2" tx2="lt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408"/>
        <p:cNvGrpSpPr/>
        <p:nvPr/>
      </p:nvGrpSpPr>
      <p:grpSpPr>
        <a:xfrm>
          <a:off x="0" y="0"/>
          <a:ext cx="0" cy="0"/>
          <a:chOff x="0" y="0"/>
          <a:chExt cx="0" cy="0"/>
        </a:xfrm>
      </p:grpSpPr>
      <p:sp>
        <p:nvSpPr>
          <p:cNvPr id="409" name="Google Shape;409;p30"/>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10" name="Google Shape;410;p30"/>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661696327"/>
      </p:ext>
    </p:extLst>
  </p:cSld>
  <p:clrMap bg1="lt1" tx1="dk1" bg2="dk2" tx2="lt2" accent1="accent1" accent2="accent2" accent3="accent3" accent4="accent4" accent5="accent5" accent6="accent6" hlink="hlink" folHlink="folHlink"/>
  <p:sldLayoutIdLst>
    <p:sldLayoutId id="2147484228" r:id="rId1"/>
    <p:sldLayoutId id="2147484229"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a:blip r:embed="rId25">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p:nvPr/>
        </p:nvSpPr>
        <p:spPr>
          <a:xfrm>
            <a:off x="6900" y="0"/>
            <a:ext cx="12192000" cy="6858000"/>
          </a:xfrm>
          <a:prstGeom prst="rect">
            <a:avLst/>
          </a:prstGeom>
          <a:gradFill>
            <a:gsLst>
              <a:gs pos="0">
                <a:srgbClr val="FFFFFF">
                  <a:alpha val="0"/>
                </a:srgbClr>
              </a:gs>
              <a:gs pos="100000">
                <a:schemeClr val="dk1"/>
              </a:gs>
            </a:gsLst>
            <a:lin ang="540001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 name="Google Shape;7;p1"/>
          <p:cNvSpPr txBox="1">
            <a:spLocks noGrp="1"/>
          </p:cNvSpPr>
          <p:nvPr>
            <p:ph type="title"/>
          </p:nvPr>
        </p:nvSpPr>
        <p:spPr>
          <a:xfrm>
            <a:off x="950967" y="719333"/>
            <a:ext cx="10290000" cy="63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1pPr>
            <a:lvl2pPr lvl="1"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2pPr>
            <a:lvl3pPr lvl="2"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3pPr>
            <a:lvl4pPr lvl="3"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4pPr>
            <a:lvl5pPr lvl="4"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5pPr>
            <a:lvl6pPr lvl="5"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6pPr>
            <a:lvl7pPr lvl="6"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7pPr>
            <a:lvl8pPr lvl="7"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8pPr>
            <a:lvl9pPr lvl="8"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9pPr>
          </a:lstStyle>
          <a:p>
            <a:endParaRPr/>
          </a:p>
        </p:txBody>
      </p:sp>
      <p:sp>
        <p:nvSpPr>
          <p:cNvPr id="8" name="Google Shape;8;p1"/>
          <p:cNvSpPr txBox="1">
            <a:spLocks noGrp="1"/>
          </p:cNvSpPr>
          <p:nvPr>
            <p:ph type="body" idx="1"/>
          </p:nvPr>
        </p:nvSpPr>
        <p:spPr>
          <a:xfrm>
            <a:off x="950967" y="1536633"/>
            <a:ext cx="10290000" cy="45960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1pPr>
            <a:lvl2pPr marL="914400" lvl="1"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rtl="0">
              <a:lnSpc>
                <a:spcPct val="100000"/>
              </a:lnSpc>
              <a:spcBef>
                <a:spcPts val="1600"/>
              </a:spcBef>
              <a:spcAft>
                <a:spcPts val="160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extLst>
      <p:ext uri="{BB962C8B-B14F-4D97-AF65-F5344CB8AC3E}">
        <p14:creationId xmlns:p14="http://schemas.microsoft.com/office/powerpoint/2010/main" val="1089787232"/>
      </p:ext>
    </p:extLst>
  </p:cSld>
  <p:clrMap bg1="lt1" tx1="dk1" bg2="dk2" tx2="lt2" accent1="accent1" accent2="accent2" accent3="accent3" accent4="accent4" accent5="accent5" accent6="accent6" hlink="hlink" folHlink="folHlink"/>
  <p:sldLayoutIdLst>
    <p:sldLayoutId id="2147484231" r:id="rId1"/>
    <p:sldLayoutId id="2147484232" r:id="rId2"/>
    <p:sldLayoutId id="2147484233" r:id="rId3"/>
    <p:sldLayoutId id="2147484234" r:id="rId4"/>
    <p:sldLayoutId id="2147484235" r:id="rId5"/>
    <p:sldLayoutId id="2147484236" r:id="rId6"/>
    <p:sldLayoutId id="2147484237" r:id="rId7"/>
    <p:sldLayoutId id="2147484238" r:id="rId8"/>
    <p:sldLayoutId id="2147484239" r:id="rId9"/>
    <p:sldLayoutId id="2147484240" r:id="rId10"/>
    <p:sldLayoutId id="2147484241" r:id="rId11"/>
    <p:sldLayoutId id="2147484242" r:id="rId12"/>
    <p:sldLayoutId id="2147484243" r:id="rId13"/>
    <p:sldLayoutId id="2147484244" r:id="rId14"/>
    <p:sldLayoutId id="2147484245" r:id="rId15"/>
    <p:sldLayoutId id="2147484246" r:id="rId16"/>
    <p:sldLayoutId id="2147484247" r:id="rId17"/>
    <p:sldLayoutId id="2147484248" r:id="rId18"/>
    <p:sldLayoutId id="2147484249" r:id="rId19"/>
    <p:sldLayoutId id="2147484250" r:id="rId20"/>
    <p:sldLayoutId id="2147484251" r:id="rId21"/>
    <p:sldLayoutId id="2147484252" r:id="rId22"/>
    <p:sldLayoutId id="2147484253" r:id="rId23"/>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11/20/2024</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564640482"/>
      </p:ext>
    </p:extLst>
  </p:cSld>
  <p:clrMap bg1="lt1" tx1="dk1" bg2="lt2" tx2="dk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 id="2147484297" r:id="rId12"/>
    <p:sldLayoutId id="2147484298" r:id="rId13"/>
    <p:sldLayoutId id="2147484299" r:id="rId14"/>
    <p:sldLayoutId id="2147484300" r:id="rId15"/>
    <p:sldLayoutId id="2147484301" r:id="rId16"/>
    <p:sldLayoutId id="2147484302" r:id="rId17"/>
    <p:sldLayoutId id="2147484303"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44"/>
        <p:cNvGrpSpPr/>
        <p:nvPr/>
      </p:nvGrpSpPr>
      <p:grpSpPr>
        <a:xfrm>
          <a:off x="0" y="0"/>
          <a:ext cx="0" cy="0"/>
          <a:chOff x="0" y="0"/>
          <a:chExt cx="0" cy="0"/>
        </a:xfrm>
      </p:grpSpPr>
      <p:sp>
        <p:nvSpPr>
          <p:cNvPr id="145" name="Google Shape;145;p25"/>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46" name="Google Shape;146;p25"/>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178522899"/>
      </p:ext>
    </p:extLst>
  </p:cSld>
  <p:clrMap bg1="lt1" tx1="dk1" bg2="dk2" tx2="lt2" accent1="accent1" accent2="accent2" accent3="accent3" accent4="accent4" accent5="accent5" accent6="accent6" hlink="hlink" folHlink="folHlink"/>
  <p:sldLayoutIdLst>
    <p:sldLayoutId id="2147483755"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a:blip r:embed="rId24">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p:nvPr/>
        </p:nvSpPr>
        <p:spPr>
          <a:xfrm>
            <a:off x="6900" y="0"/>
            <a:ext cx="12192000" cy="6858000"/>
          </a:xfrm>
          <a:prstGeom prst="rect">
            <a:avLst/>
          </a:prstGeom>
          <a:gradFill>
            <a:gsLst>
              <a:gs pos="0">
                <a:srgbClr val="FFFFFF">
                  <a:alpha val="0"/>
                </a:srgbClr>
              </a:gs>
              <a:gs pos="100000">
                <a:schemeClr val="dk1"/>
              </a:gs>
            </a:gsLst>
            <a:lin ang="540001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 name="Google Shape;7;p1"/>
          <p:cNvSpPr txBox="1">
            <a:spLocks noGrp="1"/>
          </p:cNvSpPr>
          <p:nvPr>
            <p:ph type="title"/>
          </p:nvPr>
        </p:nvSpPr>
        <p:spPr>
          <a:xfrm>
            <a:off x="950967" y="719333"/>
            <a:ext cx="10290000" cy="63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1pPr>
            <a:lvl2pPr lvl="1"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2pPr>
            <a:lvl3pPr lvl="2"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3pPr>
            <a:lvl4pPr lvl="3"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4pPr>
            <a:lvl5pPr lvl="4"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5pPr>
            <a:lvl6pPr lvl="5"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6pPr>
            <a:lvl7pPr lvl="6"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7pPr>
            <a:lvl8pPr lvl="7"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8pPr>
            <a:lvl9pPr lvl="8"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9pPr>
          </a:lstStyle>
          <a:p>
            <a:endParaRPr/>
          </a:p>
        </p:txBody>
      </p:sp>
      <p:sp>
        <p:nvSpPr>
          <p:cNvPr id="8" name="Google Shape;8;p1"/>
          <p:cNvSpPr txBox="1">
            <a:spLocks noGrp="1"/>
          </p:cNvSpPr>
          <p:nvPr>
            <p:ph type="body" idx="1"/>
          </p:nvPr>
        </p:nvSpPr>
        <p:spPr>
          <a:xfrm>
            <a:off x="950967" y="1536633"/>
            <a:ext cx="10290000" cy="45960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1pPr>
            <a:lvl2pPr marL="914400" lvl="1"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rtl="0">
              <a:lnSpc>
                <a:spcPct val="100000"/>
              </a:lnSpc>
              <a:spcBef>
                <a:spcPts val="1600"/>
              </a:spcBef>
              <a:spcAft>
                <a:spcPts val="160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extLst>
      <p:ext uri="{BB962C8B-B14F-4D97-AF65-F5344CB8AC3E}">
        <p14:creationId xmlns:p14="http://schemas.microsoft.com/office/powerpoint/2010/main" val="3425605025"/>
      </p:ext>
    </p:extLst>
  </p:cSld>
  <p:clrMap bg1="lt1" tx1="dk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9" r:id="rId12"/>
    <p:sldLayoutId id="2147483770" r:id="rId13"/>
    <p:sldLayoutId id="2147483771" r:id="rId14"/>
    <p:sldLayoutId id="2147483772" r:id="rId15"/>
    <p:sldLayoutId id="2147483773" r:id="rId16"/>
    <p:sldLayoutId id="2147483774" r:id="rId17"/>
    <p:sldLayoutId id="2147483775" r:id="rId18"/>
    <p:sldLayoutId id="2147483776" r:id="rId19"/>
    <p:sldLayoutId id="2147483777" r:id="rId20"/>
    <p:sldLayoutId id="2147483778" r:id="rId21"/>
    <p:sldLayoutId id="2147483779" r:id="rId22"/>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a:blip r:embed="rId25">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p:nvPr/>
        </p:nvSpPr>
        <p:spPr>
          <a:xfrm>
            <a:off x="6900" y="0"/>
            <a:ext cx="12192000" cy="6858000"/>
          </a:xfrm>
          <a:prstGeom prst="rect">
            <a:avLst/>
          </a:prstGeom>
          <a:gradFill>
            <a:gsLst>
              <a:gs pos="0">
                <a:srgbClr val="FFFFFF">
                  <a:alpha val="0"/>
                </a:srgbClr>
              </a:gs>
              <a:gs pos="100000">
                <a:schemeClr val="dk1"/>
              </a:gs>
            </a:gsLst>
            <a:lin ang="540001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 name="Google Shape;7;p1"/>
          <p:cNvSpPr txBox="1">
            <a:spLocks noGrp="1"/>
          </p:cNvSpPr>
          <p:nvPr>
            <p:ph type="title"/>
          </p:nvPr>
        </p:nvSpPr>
        <p:spPr>
          <a:xfrm>
            <a:off x="950967" y="719333"/>
            <a:ext cx="10290000" cy="63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1pPr>
            <a:lvl2pPr lvl="1"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2pPr>
            <a:lvl3pPr lvl="2"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3pPr>
            <a:lvl4pPr lvl="3"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4pPr>
            <a:lvl5pPr lvl="4"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5pPr>
            <a:lvl6pPr lvl="5"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6pPr>
            <a:lvl7pPr lvl="6"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7pPr>
            <a:lvl8pPr lvl="7"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8pPr>
            <a:lvl9pPr lvl="8"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9pPr>
          </a:lstStyle>
          <a:p>
            <a:endParaRPr/>
          </a:p>
        </p:txBody>
      </p:sp>
      <p:sp>
        <p:nvSpPr>
          <p:cNvPr id="8" name="Google Shape;8;p1"/>
          <p:cNvSpPr txBox="1">
            <a:spLocks noGrp="1"/>
          </p:cNvSpPr>
          <p:nvPr>
            <p:ph type="body" idx="1"/>
          </p:nvPr>
        </p:nvSpPr>
        <p:spPr>
          <a:xfrm>
            <a:off x="950967" y="1536633"/>
            <a:ext cx="10290000" cy="45960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1pPr>
            <a:lvl2pPr marL="914400" lvl="1"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rtl="0">
              <a:lnSpc>
                <a:spcPct val="100000"/>
              </a:lnSpc>
              <a:spcBef>
                <a:spcPts val="1600"/>
              </a:spcBef>
              <a:spcAft>
                <a:spcPts val="160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extLst>
      <p:ext uri="{BB962C8B-B14F-4D97-AF65-F5344CB8AC3E}">
        <p14:creationId xmlns:p14="http://schemas.microsoft.com/office/powerpoint/2010/main" val="2162732890"/>
      </p:ext>
    </p:extLst>
  </p:cSld>
  <p:clrMap bg1="lt1" tx1="dk1" bg2="dk2" tx2="lt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 id="2147483909" r:id="rId13"/>
    <p:sldLayoutId id="2147483910" r:id="rId14"/>
    <p:sldLayoutId id="2147483911" r:id="rId15"/>
    <p:sldLayoutId id="2147483912" r:id="rId16"/>
    <p:sldLayoutId id="2147483913" r:id="rId17"/>
    <p:sldLayoutId id="2147483914" r:id="rId18"/>
    <p:sldLayoutId id="2147483915" r:id="rId19"/>
    <p:sldLayoutId id="2147483916" r:id="rId20"/>
    <p:sldLayoutId id="2147483917" r:id="rId21"/>
    <p:sldLayoutId id="2147483918" r:id="rId22"/>
    <p:sldLayoutId id="2147483919" r:id="rId23"/>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a:blip r:embed="rId25">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p:nvPr/>
        </p:nvSpPr>
        <p:spPr>
          <a:xfrm>
            <a:off x="6900" y="0"/>
            <a:ext cx="12192000" cy="6858000"/>
          </a:xfrm>
          <a:prstGeom prst="rect">
            <a:avLst/>
          </a:prstGeom>
          <a:gradFill>
            <a:gsLst>
              <a:gs pos="0">
                <a:srgbClr val="FFFFFF">
                  <a:alpha val="0"/>
                </a:srgbClr>
              </a:gs>
              <a:gs pos="100000">
                <a:schemeClr val="dk1"/>
              </a:gs>
            </a:gsLst>
            <a:lin ang="540001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 name="Google Shape;7;p1"/>
          <p:cNvSpPr txBox="1">
            <a:spLocks noGrp="1"/>
          </p:cNvSpPr>
          <p:nvPr>
            <p:ph type="title"/>
          </p:nvPr>
        </p:nvSpPr>
        <p:spPr>
          <a:xfrm>
            <a:off x="950967" y="719333"/>
            <a:ext cx="10290000" cy="63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1pPr>
            <a:lvl2pPr lvl="1"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2pPr>
            <a:lvl3pPr lvl="2"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3pPr>
            <a:lvl4pPr lvl="3"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4pPr>
            <a:lvl5pPr lvl="4"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5pPr>
            <a:lvl6pPr lvl="5"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6pPr>
            <a:lvl7pPr lvl="6"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7pPr>
            <a:lvl8pPr lvl="7"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8pPr>
            <a:lvl9pPr lvl="8"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9pPr>
          </a:lstStyle>
          <a:p>
            <a:endParaRPr/>
          </a:p>
        </p:txBody>
      </p:sp>
      <p:sp>
        <p:nvSpPr>
          <p:cNvPr id="8" name="Google Shape;8;p1"/>
          <p:cNvSpPr txBox="1">
            <a:spLocks noGrp="1"/>
          </p:cNvSpPr>
          <p:nvPr>
            <p:ph type="body" idx="1"/>
          </p:nvPr>
        </p:nvSpPr>
        <p:spPr>
          <a:xfrm>
            <a:off x="950967" y="1536633"/>
            <a:ext cx="10290000" cy="45960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1pPr>
            <a:lvl2pPr marL="914400" lvl="1"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rtl="0">
              <a:lnSpc>
                <a:spcPct val="100000"/>
              </a:lnSpc>
              <a:spcBef>
                <a:spcPts val="1600"/>
              </a:spcBef>
              <a:spcAft>
                <a:spcPts val="160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extLst>
      <p:ext uri="{BB962C8B-B14F-4D97-AF65-F5344CB8AC3E}">
        <p14:creationId xmlns:p14="http://schemas.microsoft.com/office/powerpoint/2010/main" val="2992167882"/>
      </p:ext>
    </p:extLst>
  </p:cSld>
  <p:clrMap bg1="lt1" tx1="dk1" bg2="dk2" tx2="lt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 id="2147483934" r:id="rId12"/>
    <p:sldLayoutId id="2147483935" r:id="rId13"/>
    <p:sldLayoutId id="2147483936" r:id="rId14"/>
    <p:sldLayoutId id="2147483937" r:id="rId15"/>
    <p:sldLayoutId id="2147483938" r:id="rId16"/>
    <p:sldLayoutId id="2147483939" r:id="rId17"/>
    <p:sldLayoutId id="2147483940" r:id="rId18"/>
    <p:sldLayoutId id="2147483941" r:id="rId19"/>
    <p:sldLayoutId id="2147483942" r:id="rId20"/>
    <p:sldLayoutId id="2147483943" r:id="rId21"/>
    <p:sldLayoutId id="2147483944" r:id="rId22"/>
    <p:sldLayoutId id="2147483945" r:id="rId23"/>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a:blip r:embed="rId25">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p:nvPr/>
        </p:nvSpPr>
        <p:spPr>
          <a:xfrm>
            <a:off x="6900" y="0"/>
            <a:ext cx="12192000" cy="6858000"/>
          </a:xfrm>
          <a:prstGeom prst="rect">
            <a:avLst/>
          </a:prstGeom>
          <a:gradFill>
            <a:gsLst>
              <a:gs pos="0">
                <a:srgbClr val="FFFFFF">
                  <a:alpha val="0"/>
                </a:srgbClr>
              </a:gs>
              <a:gs pos="100000">
                <a:schemeClr val="dk1"/>
              </a:gs>
            </a:gsLst>
            <a:lin ang="540001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 name="Google Shape;7;p1"/>
          <p:cNvSpPr txBox="1">
            <a:spLocks noGrp="1"/>
          </p:cNvSpPr>
          <p:nvPr>
            <p:ph type="title"/>
          </p:nvPr>
        </p:nvSpPr>
        <p:spPr>
          <a:xfrm>
            <a:off x="950967" y="719333"/>
            <a:ext cx="10290000" cy="63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1pPr>
            <a:lvl2pPr lvl="1"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2pPr>
            <a:lvl3pPr lvl="2"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3pPr>
            <a:lvl4pPr lvl="3"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4pPr>
            <a:lvl5pPr lvl="4"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5pPr>
            <a:lvl6pPr lvl="5"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6pPr>
            <a:lvl7pPr lvl="6"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7pPr>
            <a:lvl8pPr lvl="7"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8pPr>
            <a:lvl9pPr lvl="8"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9pPr>
          </a:lstStyle>
          <a:p>
            <a:endParaRPr/>
          </a:p>
        </p:txBody>
      </p:sp>
      <p:sp>
        <p:nvSpPr>
          <p:cNvPr id="8" name="Google Shape;8;p1"/>
          <p:cNvSpPr txBox="1">
            <a:spLocks noGrp="1"/>
          </p:cNvSpPr>
          <p:nvPr>
            <p:ph type="body" idx="1"/>
          </p:nvPr>
        </p:nvSpPr>
        <p:spPr>
          <a:xfrm>
            <a:off x="950967" y="1536633"/>
            <a:ext cx="10290000" cy="45960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1pPr>
            <a:lvl2pPr marL="914400" lvl="1"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rtl="0">
              <a:lnSpc>
                <a:spcPct val="100000"/>
              </a:lnSpc>
              <a:spcBef>
                <a:spcPts val="1600"/>
              </a:spcBef>
              <a:spcAft>
                <a:spcPts val="160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extLst>
      <p:ext uri="{BB962C8B-B14F-4D97-AF65-F5344CB8AC3E}">
        <p14:creationId xmlns:p14="http://schemas.microsoft.com/office/powerpoint/2010/main" val="3801134114"/>
      </p:ext>
    </p:extLst>
  </p:cSld>
  <p:clrMap bg1="lt1" tx1="dk1" bg2="dk2" tx2="lt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 id="2147483960" r:id="rId12"/>
    <p:sldLayoutId id="2147483961" r:id="rId13"/>
    <p:sldLayoutId id="2147483962" r:id="rId14"/>
    <p:sldLayoutId id="2147483963" r:id="rId15"/>
    <p:sldLayoutId id="2147483964" r:id="rId16"/>
    <p:sldLayoutId id="2147483965" r:id="rId17"/>
    <p:sldLayoutId id="2147483966" r:id="rId18"/>
    <p:sldLayoutId id="2147483967" r:id="rId19"/>
    <p:sldLayoutId id="2147483968" r:id="rId20"/>
    <p:sldLayoutId id="2147483969" r:id="rId21"/>
    <p:sldLayoutId id="2147483970" r:id="rId22"/>
    <p:sldLayoutId id="2147483971" r:id="rId23"/>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a:blip r:embed="rId25">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p:nvPr/>
        </p:nvSpPr>
        <p:spPr>
          <a:xfrm>
            <a:off x="6900" y="0"/>
            <a:ext cx="12192000" cy="6858000"/>
          </a:xfrm>
          <a:prstGeom prst="rect">
            <a:avLst/>
          </a:prstGeom>
          <a:gradFill>
            <a:gsLst>
              <a:gs pos="0">
                <a:srgbClr val="FFFFFF">
                  <a:alpha val="0"/>
                </a:srgbClr>
              </a:gs>
              <a:gs pos="100000">
                <a:schemeClr val="dk1"/>
              </a:gs>
            </a:gsLst>
            <a:lin ang="540001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 name="Google Shape;7;p1"/>
          <p:cNvSpPr txBox="1">
            <a:spLocks noGrp="1"/>
          </p:cNvSpPr>
          <p:nvPr>
            <p:ph type="title"/>
          </p:nvPr>
        </p:nvSpPr>
        <p:spPr>
          <a:xfrm>
            <a:off x="950967" y="719333"/>
            <a:ext cx="10290000" cy="63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1pPr>
            <a:lvl2pPr lvl="1"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2pPr>
            <a:lvl3pPr lvl="2"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3pPr>
            <a:lvl4pPr lvl="3"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4pPr>
            <a:lvl5pPr lvl="4"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5pPr>
            <a:lvl6pPr lvl="5"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6pPr>
            <a:lvl7pPr lvl="6"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7pPr>
            <a:lvl8pPr lvl="7"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8pPr>
            <a:lvl9pPr lvl="8"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9pPr>
          </a:lstStyle>
          <a:p>
            <a:endParaRPr/>
          </a:p>
        </p:txBody>
      </p:sp>
      <p:sp>
        <p:nvSpPr>
          <p:cNvPr id="8" name="Google Shape;8;p1"/>
          <p:cNvSpPr txBox="1">
            <a:spLocks noGrp="1"/>
          </p:cNvSpPr>
          <p:nvPr>
            <p:ph type="body" idx="1"/>
          </p:nvPr>
        </p:nvSpPr>
        <p:spPr>
          <a:xfrm>
            <a:off x="950967" y="1536633"/>
            <a:ext cx="10290000" cy="45960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1pPr>
            <a:lvl2pPr marL="914400" lvl="1"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rtl="0">
              <a:lnSpc>
                <a:spcPct val="100000"/>
              </a:lnSpc>
              <a:spcBef>
                <a:spcPts val="1600"/>
              </a:spcBef>
              <a:spcAft>
                <a:spcPts val="160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extLst>
      <p:ext uri="{BB962C8B-B14F-4D97-AF65-F5344CB8AC3E}">
        <p14:creationId xmlns:p14="http://schemas.microsoft.com/office/powerpoint/2010/main" val="3999042642"/>
      </p:ext>
    </p:extLst>
  </p:cSld>
  <p:clrMap bg1="lt1" tx1="dk1" bg2="dk2" tx2="lt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 id="2147484012" r:id="rId14"/>
    <p:sldLayoutId id="2147484013" r:id="rId15"/>
    <p:sldLayoutId id="2147484014" r:id="rId16"/>
    <p:sldLayoutId id="2147484015" r:id="rId17"/>
    <p:sldLayoutId id="2147484016" r:id="rId18"/>
    <p:sldLayoutId id="2147484017" r:id="rId19"/>
    <p:sldLayoutId id="2147484018" r:id="rId20"/>
    <p:sldLayoutId id="2147484019" r:id="rId21"/>
    <p:sldLayoutId id="2147484020" r:id="rId22"/>
    <p:sldLayoutId id="2147484021" r:id="rId23"/>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a:blip r:embed="rId25">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p:nvPr/>
        </p:nvSpPr>
        <p:spPr>
          <a:xfrm>
            <a:off x="6900" y="0"/>
            <a:ext cx="12192000" cy="6858000"/>
          </a:xfrm>
          <a:prstGeom prst="rect">
            <a:avLst/>
          </a:prstGeom>
          <a:gradFill>
            <a:gsLst>
              <a:gs pos="0">
                <a:srgbClr val="FFFFFF">
                  <a:alpha val="0"/>
                </a:srgbClr>
              </a:gs>
              <a:gs pos="100000">
                <a:schemeClr val="dk1"/>
              </a:gs>
            </a:gsLst>
            <a:lin ang="540001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 name="Google Shape;7;p1"/>
          <p:cNvSpPr txBox="1">
            <a:spLocks noGrp="1"/>
          </p:cNvSpPr>
          <p:nvPr>
            <p:ph type="title"/>
          </p:nvPr>
        </p:nvSpPr>
        <p:spPr>
          <a:xfrm>
            <a:off x="950967" y="719333"/>
            <a:ext cx="10290000" cy="63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1pPr>
            <a:lvl2pPr lvl="1"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2pPr>
            <a:lvl3pPr lvl="2"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3pPr>
            <a:lvl4pPr lvl="3"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4pPr>
            <a:lvl5pPr lvl="4"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5pPr>
            <a:lvl6pPr lvl="5"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6pPr>
            <a:lvl7pPr lvl="6"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7pPr>
            <a:lvl8pPr lvl="7"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8pPr>
            <a:lvl9pPr lvl="8"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9pPr>
          </a:lstStyle>
          <a:p>
            <a:endParaRPr/>
          </a:p>
        </p:txBody>
      </p:sp>
      <p:sp>
        <p:nvSpPr>
          <p:cNvPr id="8" name="Google Shape;8;p1"/>
          <p:cNvSpPr txBox="1">
            <a:spLocks noGrp="1"/>
          </p:cNvSpPr>
          <p:nvPr>
            <p:ph type="body" idx="1"/>
          </p:nvPr>
        </p:nvSpPr>
        <p:spPr>
          <a:xfrm>
            <a:off x="950967" y="1536633"/>
            <a:ext cx="10290000" cy="45960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1pPr>
            <a:lvl2pPr marL="914400" lvl="1"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rtl="0">
              <a:lnSpc>
                <a:spcPct val="100000"/>
              </a:lnSpc>
              <a:spcBef>
                <a:spcPts val="1600"/>
              </a:spcBef>
              <a:spcAft>
                <a:spcPts val="160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extLst>
      <p:ext uri="{BB962C8B-B14F-4D97-AF65-F5344CB8AC3E}">
        <p14:creationId xmlns:p14="http://schemas.microsoft.com/office/powerpoint/2010/main" val="2261779776"/>
      </p:ext>
    </p:extLst>
  </p:cSld>
  <p:clrMap bg1="lt1" tx1="dk1" bg2="dk2" tx2="lt2" accent1="accent1" accent2="accent2" accent3="accent3" accent4="accent4" accent5="accent5" accent6="accent6" hlink="hlink" folHlink="folHlink"/>
  <p:sldLayoutIdLst>
    <p:sldLayoutId id="2147484121" r:id="rId1"/>
    <p:sldLayoutId id="2147484122" r:id="rId2"/>
    <p:sldLayoutId id="2147484123" r:id="rId3"/>
    <p:sldLayoutId id="2147484124" r:id="rId4"/>
    <p:sldLayoutId id="2147484125" r:id="rId5"/>
    <p:sldLayoutId id="2147484126" r:id="rId6"/>
    <p:sldLayoutId id="2147484127" r:id="rId7"/>
    <p:sldLayoutId id="2147484128" r:id="rId8"/>
    <p:sldLayoutId id="2147484129" r:id="rId9"/>
    <p:sldLayoutId id="2147484130" r:id="rId10"/>
    <p:sldLayoutId id="2147484131" r:id="rId11"/>
    <p:sldLayoutId id="2147484132" r:id="rId12"/>
    <p:sldLayoutId id="2147484133" r:id="rId13"/>
    <p:sldLayoutId id="2147484134" r:id="rId14"/>
    <p:sldLayoutId id="2147484135" r:id="rId15"/>
    <p:sldLayoutId id="2147484136" r:id="rId16"/>
    <p:sldLayoutId id="2147484137" r:id="rId17"/>
    <p:sldLayoutId id="2147484138" r:id="rId18"/>
    <p:sldLayoutId id="2147484139" r:id="rId19"/>
    <p:sldLayoutId id="2147484140" r:id="rId20"/>
    <p:sldLayoutId id="2147484141" r:id="rId21"/>
    <p:sldLayoutId id="2147484142" r:id="rId22"/>
    <p:sldLayoutId id="2147484143" r:id="rId23"/>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694967"/>
            <a:ext cx="10290000" cy="763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2800"/>
              <a:buFont typeface="Figtree Black"/>
              <a:buNone/>
              <a:defRPr sz="2800">
                <a:solidFill>
                  <a:schemeClr val="dk1"/>
                </a:solidFill>
                <a:latin typeface="Figtree Black"/>
                <a:ea typeface="Figtree Black"/>
                <a:cs typeface="Figtree Black"/>
                <a:sym typeface="Figtree Black"/>
              </a:defRPr>
            </a:lvl1pPr>
            <a:lvl2pPr lvl="1" algn="ctr" rtl="0">
              <a:spcBef>
                <a:spcPts val="0"/>
              </a:spcBef>
              <a:spcAft>
                <a:spcPts val="0"/>
              </a:spcAft>
              <a:buClr>
                <a:schemeClr val="dk1"/>
              </a:buClr>
              <a:buSzPts val="2800"/>
              <a:buFont typeface="Figtree Black"/>
              <a:buNone/>
              <a:defRPr sz="2800">
                <a:solidFill>
                  <a:schemeClr val="dk1"/>
                </a:solidFill>
                <a:latin typeface="Figtree Black"/>
                <a:ea typeface="Figtree Black"/>
                <a:cs typeface="Figtree Black"/>
                <a:sym typeface="Figtree Black"/>
              </a:defRPr>
            </a:lvl2pPr>
            <a:lvl3pPr lvl="2" algn="ctr" rtl="0">
              <a:spcBef>
                <a:spcPts val="0"/>
              </a:spcBef>
              <a:spcAft>
                <a:spcPts val="0"/>
              </a:spcAft>
              <a:buClr>
                <a:schemeClr val="dk1"/>
              </a:buClr>
              <a:buSzPts val="2800"/>
              <a:buFont typeface="Figtree Black"/>
              <a:buNone/>
              <a:defRPr sz="2800">
                <a:solidFill>
                  <a:schemeClr val="dk1"/>
                </a:solidFill>
                <a:latin typeface="Figtree Black"/>
                <a:ea typeface="Figtree Black"/>
                <a:cs typeface="Figtree Black"/>
                <a:sym typeface="Figtree Black"/>
              </a:defRPr>
            </a:lvl3pPr>
            <a:lvl4pPr lvl="3" algn="ctr" rtl="0">
              <a:spcBef>
                <a:spcPts val="0"/>
              </a:spcBef>
              <a:spcAft>
                <a:spcPts val="0"/>
              </a:spcAft>
              <a:buClr>
                <a:schemeClr val="dk1"/>
              </a:buClr>
              <a:buSzPts val="2800"/>
              <a:buFont typeface="Figtree Black"/>
              <a:buNone/>
              <a:defRPr sz="2800">
                <a:solidFill>
                  <a:schemeClr val="dk1"/>
                </a:solidFill>
                <a:latin typeface="Figtree Black"/>
                <a:ea typeface="Figtree Black"/>
                <a:cs typeface="Figtree Black"/>
                <a:sym typeface="Figtree Black"/>
              </a:defRPr>
            </a:lvl4pPr>
            <a:lvl5pPr lvl="4" algn="ctr" rtl="0">
              <a:spcBef>
                <a:spcPts val="0"/>
              </a:spcBef>
              <a:spcAft>
                <a:spcPts val="0"/>
              </a:spcAft>
              <a:buClr>
                <a:schemeClr val="dk1"/>
              </a:buClr>
              <a:buSzPts val="2800"/>
              <a:buFont typeface="Figtree Black"/>
              <a:buNone/>
              <a:defRPr sz="2800">
                <a:solidFill>
                  <a:schemeClr val="dk1"/>
                </a:solidFill>
                <a:latin typeface="Figtree Black"/>
                <a:ea typeface="Figtree Black"/>
                <a:cs typeface="Figtree Black"/>
                <a:sym typeface="Figtree Black"/>
              </a:defRPr>
            </a:lvl5pPr>
            <a:lvl6pPr lvl="5" algn="ctr" rtl="0">
              <a:spcBef>
                <a:spcPts val="0"/>
              </a:spcBef>
              <a:spcAft>
                <a:spcPts val="0"/>
              </a:spcAft>
              <a:buClr>
                <a:schemeClr val="dk1"/>
              </a:buClr>
              <a:buSzPts val="2800"/>
              <a:buFont typeface="Figtree Black"/>
              <a:buNone/>
              <a:defRPr sz="2800">
                <a:solidFill>
                  <a:schemeClr val="dk1"/>
                </a:solidFill>
                <a:latin typeface="Figtree Black"/>
                <a:ea typeface="Figtree Black"/>
                <a:cs typeface="Figtree Black"/>
                <a:sym typeface="Figtree Black"/>
              </a:defRPr>
            </a:lvl6pPr>
            <a:lvl7pPr lvl="6" algn="ctr" rtl="0">
              <a:spcBef>
                <a:spcPts val="0"/>
              </a:spcBef>
              <a:spcAft>
                <a:spcPts val="0"/>
              </a:spcAft>
              <a:buClr>
                <a:schemeClr val="dk1"/>
              </a:buClr>
              <a:buSzPts val="2800"/>
              <a:buFont typeface="Figtree Black"/>
              <a:buNone/>
              <a:defRPr sz="2800">
                <a:solidFill>
                  <a:schemeClr val="dk1"/>
                </a:solidFill>
                <a:latin typeface="Figtree Black"/>
                <a:ea typeface="Figtree Black"/>
                <a:cs typeface="Figtree Black"/>
                <a:sym typeface="Figtree Black"/>
              </a:defRPr>
            </a:lvl7pPr>
            <a:lvl8pPr lvl="7" algn="ctr" rtl="0">
              <a:spcBef>
                <a:spcPts val="0"/>
              </a:spcBef>
              <a:spcAft>
                <a:spcPts val="0"/>
              </a:spcAft>
              <a:buClr>
                <a:schemeClr val="dk1"/>
              </a:buClr>
              <a:buSzPts val="2800"/>
              <a:buFont typeface="Figtree Black"/>
              <a:buNone/>
              <a:defRPr sz="2800">
                <a:solidFill>
                  <a:schemeClr val="dk1"/>
                </a:solidFill>
                <a:latin typeface="Figtree Black"/>
                <a:ea typeface="Figtree Black"/>
                <a:cs typeface="Figtree Black"/>
                <a:sym typeface="Figtree Black"/>
              </a:defRPr>
            </a:lvl8pPr>
            <a:lvl9pPr lvl="8" algn="ctr" rtl="0">
              <a:spcBef>
                <a:spcPts val="0"/>
              </a:spcBef>
              <a:spcAft>
                <a:spcPts val="0"/>
              </a:spcAft>
              <a:buClr>
                <a:schemeClr val="dk1"/>
              </a:buClr>
              <a:buSzPts val="2800"/>
              <a:buFont typeface="Figtree Black"/>
              <a:buNone/>
              <a:defRPr sz="2800">
                <a:solidFill>
                  <a:schemeClr val="dk1"/>
                </a:solidFill>
                <a:latin typeface="Figtree Black"/>
                <a:ea typeface="Figtree Black"/>
                <a:cs typeface="Figtree Black"/>
                <a:sym typeface="Figtree Black"/>
              </a:defRPr>
            </a:lvl9pPr>
          </a:lstStyle>
          <a:p>
            <a:endParaRPr/>
          </a:p>
        </p:txBody>
      </p:sp>
      <p:sp>
        <p:nvSpPr>
          <p:cNvPr id="7" name="Google Shape;7;p1"/>
          <p:cNvSpPr txBox="1">
            <a:spLocks noGrp="1"/>
          </p:cNvSpPr>
          <p:nvPr>
            <p:ph type="body" idx="1"/>
          </p:nvPr>
        </p:nvSpPr>
        <p:spPr>
          <a:xfrm>
            <a:off x="950967" y="1536633"/>
            <a:ext cx="10290000" cy="45552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Outfit"/>
              <a:buChar char="●"/>
              <a:defRPr sz="1200">
                <a:solidFill>
                  <a:schemeClr val="dk1"/>
                </a:solidFill>
                <a:latin typeface="Outfit"/>
                <a:ea typeface="Outfit"/>
                <a:cs typeface="Outfit"/>
                <a:sym typeface="Outfit"/>
              </a:defRPr>
            </a:lvl1pPr>
            <a:lvl2pPr marL="914400" lvl="1" indent="-304800">
              <a:lnSpc>
                <a:spcPct val="100000"/>
              </a:lnSpc>
              <a:spcBef>
                <a:spcPts val="0"/>
              </a:spcBef>
              <a:spcAft>
                <a:spcPts val="0"/>
              </a:spcAft>
              <a:buClr>
                <a:schemeClr val="dk1"/>
              </a:buClr>
              <a:buSzPts val="1200"/>
              <a:buFont typeface="Outfit"/>
              <a:buChar char="○"/>
              <a:defRPr sz="1200">
                <a:solidFill>
                  <a:schemeClr val="dk1"/>
                </a:solidFill>
                <a:latin typeface="Outfit"/>
                <a:ea typeface="Outfit"/>
                <a:cs typeface="Outfit"/>
                <a:sym typeface="Outfit"/>
              </a:defRPr>
            </a:lvl2pPr>
            <a:lvl3pPr marL="1371600" lvl="2" indent="-304800">
              <a:lnSpc>
                <a:spcPct val="100000"/>
              </a:lnSpc>
              <a:spcBef>
                <a:spcPts val="0"/>
              </a:spcBef>
              <a:spcAft>
                <a:spcPts val="0"/>
              </a:spcAft>
              <a:buClr>
                <a:schemeClr val="dk1"/>
              </a:buClr>
              <a:buSzPts val="1200"/>
              <a:buFont typeface="Outfit"/>
              <a:buChar char="■"/>
              <a:defRPr sz="1200">
                <a:solidFill>
                  <a:schemeClr val="dk1"/>
                </a:solidFill>
                <a:latin typeface="Outfit"/>
                <a:ea typeface="Outfit"/>
                <a:cs typeface="Outfit"/>
                <a:sym typeface="Outfit"/>
              </a:defRPr>
            </a:lvl3pPr>
            <a:lvl4pPr marL="1828800" lvl="3" indent="-304800">
              <a:lnSpc>
                <a:spcPct val="100000"/>
              </a:lnSpc>
              <a:spcBef>
                <a:spcPts val="0"/>
              </a:spcBef>
              <a:spcAft>
                <a:spcPts val="0"/>
              </a:spcAft>
              <a:buClr>
                <a:schemeClr val="dk1"/>
              </a:buClr>
              <a:buSzPts val="1200"/>
              <a:buFont typeface="Outfit"/>
              <a:buChar char="●"/>
              <a:defRPr sz="1200">
                <a:solidFill>
                  <a:schemeClr val="dk1"/>
                </a:solidFill>
                <a:latin typeface="Outfit"/>
                <a:ea typeface="Outfit"/>
                <a:cs typeface="Outfit"/>
                <a:sym typeface="Outfit"/>
              </a:defRPr>
            </a:lvl4pPr>
            <a:lvl5pPr marL="2286000" lvl="4" indent="-304800">
              <a:lnSpc>
                <a:spcPct val="100000"/>
              </a:lnSpc>
              <a:spcBef>
                <a:spcPts val="0"/>
              </a:spcBef>
              <a:spcAft>
                <a:spcPts val="0"/>
              </a:spcAft>
              <a:buClr>
                <a:schemeClr val="dk1"/>
              </a:buClr>
              <a:buSzPts val="1200"/>
              <a:buFont typeface="Outfit"/>
              <a:buChar char="○"/>
              <a:defRPr sz="1200">
                <a:solidFill>
                  <a:schemeClr val="dk1"/>
                </a:solidFill>
                <a:latin typeface="Outfit"/>
                <a:ea typeface="Outfit"/>
                <a:cs typeface="Outfit"/>
                <a:sym typeface="Outfit"/>
              </a:defRPr>
            </a:lvl5pPr>
            <a:lvl6pPr marL="2743200" lvl="5" indent="-304800">
              <a:lnSpc>
                <a:spcPct val="100000"/>
              </a:lnSpc>
              <a:spcBef>
                <a:spcPts val="0"/>
              </a:spcBef>
              <a:spcAft>
                <a:spcPts val="0"/>
              </a:spcAft>
              <a:buClr>
                <a:schemeClr val="dk1"/>
              </a:buClr>
              <a:buSzPts val="1200"/>
              <a:buFont typeface="Outfit"/>
              <a:buChar char="■"/>
              <a:defRPr sz="1200">
                <a:solidFill>
                  <a:schemeClr val="dk1"/>
                </a:solidFill>
                <a:latin typeface="Outfit"/>
                <a:ea typeface="Outfit"/>
                <a:cs typeface="Outfit"/>
                <a:sym typeface="Outfit"/>
              </a:defRPr>
            </a:lvl6pPr>
            <a:lvl7pPr marL="3200400" lvl="6" indent="-304800">
              <a:lnSpc>
                <a:spcPct val="100000"/>
              </a:lnSpc>
              <a:spcBef>
                <a:spcPts val="0"/>
              </a:spcBef>
              <a:spcAft>
                <a:spcPts val="0"/>
              </a:spcAft>
              <a:buClr>
                <a:schemeClr val="dk1"/>
              </a:buClr>
              <a:buSzPts val="1200"/>
              <a:buFont typeface="Outfit"/>
              <a:buChar char="●"/>
              <a:defRPr sz="1200">
                <a:solidFill>
                  <a:schemeClr val="dk1"/>
                </a:solidFill>
                <a:latin typeface="Outfit"/>
                <a:ea typeface="Outfit"/>
                <a:cs typeface="Outfit"/>
                <a:sym typeface="Outfit"/>
              </a:defRPr>
            </a:lvl7pPr>
            <a:lvl8pPr marL="3657600" lvl="7" indent="-304800">
              <a:lnSpc>
                <a:spcPct val="100000"/>
              </a:lnSpc>
              <a:spcBef>
                <a:spcPts val="0"/>
              </a:spcBef>
              <a:spcAft>
                <a:spcPts val="0"/>
              </a:spcAft>
              <a:buClr>
                <a:schemeClr val="dk1"/>
              </a:buClr>
              <a:buSzPts val="1200"/>
              <a:buFont typeface="Outfit"/>
              <a:buChar char="○"/>
              <a:defRPr sz="1200">
                <a:solidFill>
                  <a:schemeClr val="dk1"/>
                </a:solidFill>
                <a:latin typeface="Outfit"/>
                <a:ea typeface="Outfit"/>
                <a:cs typeface="Outfit"/>
                <a:sym typeface="Outfit"/>
              </a:defRPr>
            </a:lvl8pPr>
            <a:lvl9pPr marL="4114800" lvl="8" indent="-304800">
              <a:lnSpc>
                <a:spcPct val="100000"/>
              </a:lnSpc>
              <a:spcBef>
                <a:spcPts val="0"/>
              </a:spcBef>
              <a:spcAft>
                <a:spcPts val="0"/>
              </a:spcAft>
              <a:buClr>
                <a:schemeClr val="dk1"/>
              </a:buClr>
              <a:buSzPts val="1200"/>
              <a:buFont typeface="Outfit"/>
              <a:buChar char="■"/>
              <a:defRPr sz="1200">
                <a:solidFill>
                  <a:schemeClr val="dk1"/>
                </a:solidFill>
                <a:latin typeface="Outfit"/>
                <a:ea typeface="Outfit"/>
                <a:cs typeface="Outfit"/>
                <a:sym typeface="Outfit"/>
              </a:defRPr>
            </a:lvl9pPr>
          </a:lstStyle>
          <a:p>
            <a:endParaRPr/>
          </a:p>
        </p:txBody>
      </p:sp>
    </p:spTree>
    <p:extLst>
      <p:ext uri="{BB962C8B-B14F-4D97-AF65-F5344CB8AC3E}">
        <p14:creationId xmlns:p14="http://schemas.microsoft.com/office/powerpoint/2010/main" val="2928920287"/>
      </p:ext>
    </p:extLst>
  </p:cSld>
  <p:clrMap bg1="lt1" tx1="dk1" bg2="dk2" tx2="lt2" accent1="accent1" accent2="accent2" accent3="accent3" accent4="accent4" accent5="accent5" accent6="accent6" hlink="hlink" folHlink="folHlink"/>
  <p:sldLayoutIdLst>
    <p:sldLayoutId id="2147484199" r:id="rId1"/>
    <p:sldLayoutId id="2147484200" r:id="rId2"/>
    <p:sldLayoutId id="2147484201" r:id="rId3"/>
    <p:sldLayoutId id="2147484202" r:id="rId4"/>
    <p:sldLayoutId id="2147484203" r:id="rId5"/>
    <p:sldLayoutId id="2147484204" r:id="rId6"/>
    <p:sldLayoutId id="2147484205" r:id="rId7"/>
    <p:sldLayoutId id="2147484206" r:id="rId8"/>
    <p:sldLayoutId id="2147484207" r:id="rId9"/>
    <p:sldLayoutId id="2147484208" r:id="rId10"/>
    <p:sldLayoutId id="2147484209" r:id="rId11"/>
    <p:sldLayoutId id="2147484210" r:id="rId12"/>
    <p:sldLayoutId id="2147484211" r:id="rId13"/>
    <p:sldLayoutId id="2147484212" r:id="rId14"/>
    <p:sldLayoutId id="2147484213" r:id="rId15"/>
    <p:sldLayoutId id="2147484214" r:id="rId16"/>
    <p:sldLayoutId id="2147484215" r:id="rId17"/>
    <p:sldLayoutId id="2147484216" r:id="rId18"/>
    <p:sldLayoutId id="2147484217" r:id="rId19"/>
    <p:sldLayoutId id="2147484218" r:id="rId20"/>
    <p:sldLayoutId id="2147484219" r:id="rId21"/>
    <p:sldLayoutId id="2147484220" r:id="rId22"/>
    <p:sldLayoutId id="2147484221" r:id="rId23"/>
    <p:sldLayoutId id="2147484222" r:id="rId24"/>
    <p:sldLayoutId id="2147484223" r:id="rId25"/>
    <p:sldLayoutId id="2147484224" r:id="rId26"/>
    <p:sldLayoutId id="2147484225" r:id="rId27"/>
    <p:sldLayoutId id="2147484226" r:id="rId28"/>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2.xml"/></Relationships>
</file>

<file path=ppt/slides/_rels/slide10.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image" Target="../media/image27.jpeg"/><Relationship Id="rId1" Type="http://schemas.openxmlformats.org/officeDocument/2006/relationships/slideLayout" Target="../slideLayouts/slideLayout23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11.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image" Target="../media/image33.tmp"/><Relationship Id="rId1" Type="http://schemas.openxmlformats.org/officeDocument/2006/relationships/slideLayout" Target="../slideLayouts/slideLayout232.xml"/></Relationships>
</file>

<file path=ppt/slides/_rels/slide12.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232.xml"/></Relationships>
</file>

<file path=ppt/slides/_rels/slide1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3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2.xml"/></Relationships>
</file>

<file path=ppt/slides/_rels/slide15.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38.jpeg"/><Relationship Id="rId7" Type="http://schemas.openxmlformats.org/officeDocument/2006/relationships/image" Target="../media/image31.jpeg"/><Relationship Id="rId2" Type="http://schemas.openxmlformats.org/officeDocument/2006/relationships/image" Target="../media/image37.jpeg"/><Relationship Id="rId1" Type="http://schemas.openxmlformats.org/officeDocument/2006/relationships/slideLayout" Target="../slideLayouts/slideLayout232.xml"/><Relationship Id="rId6" Type="http://schemas.openxmlformats.org/officeDocument/2006/relationships/image" Target="../media/image41.jpeg"/><Relationship Id="rId5" Type="http://schemas.openxmlformats.org/officeDocument/2006/relationships/image" Target="../media/image40.jpeg"/><Relationship Id="rId10" Type="http://schemas.openxmlformats.org/officeDocument/2006/relationships/image" Target="../media/image43.png"/><Relationship Id="rId4" Type="http://schemas.openxmlformats.org/officeDocument/2006/relationships/image" Target="../media/image39.jpeg"/><Relationship Id="rId9" Type="http://schemas.openxmlformats.org/officeDocument/2006/relationships/image" Target="../media/image42.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2.xml"/></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2.xml"/></Relationships>
</file>

<file path=ppt/slides/_rels/slide3.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image" Target="../media/image15.jpeg"/><Relationship Id="rId1" Type="http://schemas.openxmlformats.org/officeDocument/2006/relationships/slideLayout" Target="../slideLayouts/slideLayout215.xml"/><Relationship Id="rId6" Type="http://schemas.openxmlformats.org/officeDocument/2006/relationships/image" Target="../media/image19.jpeg"/><Relationship Id="rId5" Type="http://schemas.openxmlformats.org/officeDocument/2006/relationships/image" Target="../media/image18.jpeg"/><Relationship Id="rId10" Type="http://schemas.openxmlformats.org/officeDocument/2006/relationships/image" Target="../media/image23.jpeg"/><Relationship Id="rId4" Type="http://schemas.openxmlformats.org/officeDocument/2006/relationships/image" Target="../media/image17.png"/><Relationship Id="rId9" Type="http://schemas.openxmlformats.org/officeDocument/2006/relationships/image" Target="../media/image2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2.xml"/></Relationships>
</file>

<file path=ppt/slides/_rels/slide7.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232.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32.xml"/></Relationships>
</file>

<file path=ppt/slides/_rels/slide9.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2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B95D62-38BC-0CFF-A106-12EA71FD4C2E}"/>
              </a:ext>
            </a:extLst>
          </p:cNvPr>
          <p:cNvSpPr txBox="1"/>
          <p:nvPr/>
        </p:nvSpPr>
        <p:spPr>
          <a:xfrm>
            <a:off x="1236483" y="48632"/>
            <a:ext cx="11147195" cy="584775"/>
          </a:xfrm>
          <a:prstGeom prst="rect">
            <a:avLst/>
          </a:prstGeom>
          <a:noFill/>
        </p:spPr>
        <p:txBody>
          <a:bodyPr wrap="square" rtlCol="0">
            <a:spAutoFit/>
          </a:bodyPr>
          <a:lstStyle/>
          <a:p>
            <a:r>
              <a:rPr lang="en-US" sz="3200" b="1"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RCB – IPL STRATEGY And ANALYSIS for Mega Auction 2017</a:t>
            </a:r>
          </a:p>
        </p:txBody>
      </p:sp>
      <p:sp>
        <p:nvSpPr>
          <p:cNvPr id="4" name="Rectangle: Rounded Corners 3">
            <a:extLst>
              <a:ext uri="{FF2B5EF4-FFF2-40B4-BE49-F238E27FC236}">
                <a16:creationId xmlns:a16="http://schemas.microsoft.com/office/drawing/2014/main" id="{374E6F73-BC01-4F7E-05D1-741E324946A3}"/>
              </a:ext>
            </a:extLst>
          </p:cNvPr>
          <p:cNvSpPr/>
          <p:nvPr/>
        </p:nvSpPr>
        <p:spPr>
          <a:xfrm>
            <a:off x="227490" y="5590870"/>
            <a:ext cx="2599793" cy="108408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Submitted by : Lalit Kaushik</a:t>
            </a:r>
          </a:p>
          <a:p>
            <a:r>
              <a:rPr 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Date: 06/11/2024</a:t>
            </a:r>
          </a:p>
        </p:txBody>
      </p:sp>
      <p:pic>
        <p:nvPicPr>
          <p:cNvPr id="1030" name="Picture 6" descr="Royal Challengers Bangalore (RCB)">
            <a:extLst>
              <a:ext uri="{FF2B5EF4-FFF2-40B4-BE49-F238E27FC236}">
                <a16:creationId xmlns:a16="http://schemas.microsoft.com/office/drawing/2014/main" id="{91904D5A-1C20-7489-4556-9CC37C3ECB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1165" y="1188574"/>
            <a:ext cx="8817202" cy="3782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1439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C406E6-7EE5-6820-F3B4-FEA5B7894991}"/>
              </a:ext>
            </a:extLst>
          </p:cNvPr>
          <p:cNvSpPr txBox="1"/>
          <p:nvPr/>
        </p:nvSpPr>
        <p:spPr>
          <a:xfrm>
            <a:off x="660789" y="2788781"/>
            <a:ext cx="3735318" cy="584775"/>
          </a:xfrm>
          <a:prstGeom prst="rect">
            <a:avLst/>
          </a:prstGeom>
          <a:noFill/>
        </p:spPr>
        <p:txBody>
          <a:bodyPr wrap="none" rtlCol="0">
            <a:spAutoFit/>
          </a:bodyPr>
          <a:lstStyle/>
          <a:p>
            <a:r>
              <a:rPr 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Hardik Pandya: Strike Rate is highest 191.3</a:t>
            </a:r>
          </a:p>
          <a:p>
            <a:r>
              <a:rPr 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SK Raina:  Total runs sored is highest 4106</a:t>
            </a:r>
          </a:p>
        </p:txBody>
      </p:sp>
      <p:sp>
        <p:nvSpPr>
          <p:cNvPr id="4" name="TextBox 3">
            <a:extLst>
              <a:ext uri="{FF2B5EF4-FFF2-40B4-BE49-F238E27FC236}">
                <a16:creationId xmlns:a16="http://schemas.microsoft.com/office/drawing/2014/main" id="{8B472811-2036-1978-BF0A-A33040E33ED4}"/>
              </a:ext>
            </a:extLst>
          </p:cNvPr>
          <p:cNvSpPr txBox="1"/>
          <p:nvPr/>
        </p:nvSpPr>
        <p:spPr>
          <a:xfrm>
            <a:off x="3017102" y="5743539"/>
            <a:ext cx="5214889" cy="830997"/>
          </a:xfrm>
          <a:prstGeom prst="rect">
            <a:avLst/>
          </a:prstGeom>
          <a:noFill/>
        </p:spPr>
        <p:txBody>
          <a:bodyPr wrap="none" rtlCol="0">
            <a:spAutoFit/>
          </a:bodyPr>
          <a:lstStyle/>
          <a:p>
            <a:r>
              <a:rPr 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CH Morris: Batting Average is 41 and Bowling Average is 25</a:t>
            </a:r>
          </a:p>
          <a:p>
            <a:r>
              <a:rPr 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SR Watson : Batting Average is 32 and Bowling Average is 27</a:t>
            </a:r>
          </a:p>
          <a:p>
            <a:r>
              <a:rPr 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YK Pathan :  Batting Average is 31 and Bowling Average is 34</a:t>
            </a:r>
          </a:p>
        </p:txBody>
      </p:sp>
      <p:sp>
        <p:nvSpPr>
          <p:cNvPr id="5" name="TextBox 4">
            <a:extLst>
              <a:ext uri="{FF2B5EF4-FFF2-40B4-BE49-F238E27FC236}">
                <a16:creationId xmlns:a16="http://schemas.microsoft.com/office/drawing/2014/main" id="{AF71647B-4A0C-B2E4-4525-16BDD291F96F}"/>
              </a:ext>
            </a:extLst>
          </p:cNvPr>
          <p:cNvSpPr txBox="1"/>
          <p:nvPr/>
        </p:nvSpPr>
        <p:spPr>
          <a:xfrm>
            <a:off x="7231636" y="2794379"/>
            <a:ext cx="3467616" cy="584775"/>
          </a:xfrm>
          <a:prstGeom prst="rect">
            <a:avLst/>
          </a:prstGeom>
          <a:noFill/>
        </p:spPr>
        <p:txBody>
          <a:bodyPr wrap="none" rtlCol="0">
            <a:spAutoFit/>
          </a:bodyPr>
          <a:lstStyle/>
          <a:p>
            <a:r>
              <a:rPr 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SL Malinga: Total wickets taken are 143</a:t>
            </a:r>
          </a:p>
          <a:p>
            <a:r>
              <a:rPr 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A Mishra: Total wickets  taken are 124</a:t>
            </a:r>
          </a:p>
        </p:txBody>
      </p:sp>
      <p:sp>
        <p:nvSpPr>
          <p:cNvPr id="6" name="TextBox 5">
            <a:extLst>
              <a:ext uri="{FF2B5EF4-FFF2-40B4-BE49-F238E27FC236}">
                <a16:creationId xmlns:a16="http://schemas.microsoft.com/office/drawing/2014/main" id="{3350570E-BAAB-8966-EDDA-C45DACE57396}"/>
              </a:ext>
            </a:extLst>
          </p:cNvPr>
          <p:cNvSpPr txBox="1"/>
          <p:nvPr/>
        </p:nvSpPr>
        <p:spPr>
          <a:xfrm>
            <a:off x="2752729" y="130075"/>
            <a:ext cx="2646878" cy="584775"/>
          </a:xfrm>
          <a:prstGeom prst="rect">
            <a:avLst/>
          </a:prstGeom>
          <a:noFill/>
        </p:spPr>
        <p:txBody>
          <a:bodyPr wrap="none" rtlCol="0">
            <a:spAutoFit/>
          </a:bodyPr>
          <a:lstStyle/>
          <a:p>
            <a:r>
              <a:rPr lang="en-US" sz="3200" dirty="0" err="1">
                <a:solidFill>
                  <a:schemeClr val="bg1"/>
                </a:solidFill>
                <a:latin typeface="Arial Black" panose="020B0A04020102020204" pitchFamily="34" charset="0"/>
              </a:rPr>
              <a:t>ing</a:t>
            </a:r>
            <a:r>
              <a:rPr lang="en-US" sz="3200" dirty="0">
                <a:solidFill>
                  <a:schemeClr val="bg1"/>
                </a:solidFill>
                <a:latin typeface="Arial Black" panose="020B0A04020102020204" pitchFamily="34" charset="0"/>
              </a:rPr>
              <a:t> players</a:t>
            </a:r>
          </a:p>
        </p:txBody>
      </p:sp>
      <p:pic>
        <p:nvPicPr>
          <p:cNvPr id="2050" name="Picture 2" descr="✓[95+] Hardik Pandya Photoshoot Images ...">
            <a:extLst>
              <a:ext uri="{FF2B5EF4-FFF2-40B4-BE49-F238E27FC236}">
                <a16:creationId xmlns:a16="http://schemas.microsoft.com/office/drawing/2014/main" id="{905C28BC-E976-BE7B-261A-EFA99B61C3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259" y="305891"/>
            <a:ext cx="2355046" cy="23070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ricketer Suresh Raina On ...">
            <a:extLst>
              <a:ext uri="{FF2B5EF4-FFF2-40B4-BE49-F238E27FC236}">
                <a16:creationId xmlns:a16="http://schemas.microsoft.com/office/drawing/2014/main" id="{F1D95499-DDA4-11E8-DC2B-D43CDF842F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686" y="304930"/>
            <a:ext cx="2466975" cy="22955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PL stats: Lasith Malinga Extends Lead as Leading Wicket-Taker | Cricket  News">
            <a:extLst>
              <a:ext uri="{FF2B5EF4-FFF2-40B4-BE49-F238E27FC236}">
                <a16:creationId xmlns:a16="http://schemas.microsoft.com/office/drawing/2014/main" id="{C0553E36-24C5-34BF-0BFB-DB35149394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1451" y="307699"/>
            <a:ext cx="2324307" cy="229282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mit Mishra IPL Career: Records, Age ...">
            <a:extLst>
              <a:ext uri="{FF2B5EF4-FFF2-40B4-BE49-F238E27FC236}">
                <a16:creationId xmlns:a16="http://schemas.microsoft.com/office/drawing/2014/main" id="{16D05740-6A0C-B612-5315-9B72A84B73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45364" y="304930"/>
            <a:ext cx="2394387" cy="229282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hris Morris | Cricket ...">
            <a:extLst>
              <a:ext uri="{FF2B5EF4-FFF2-40B4-BE49-F238E27FC236}">
                <a16:creationId xmlns:a16="http://schemas.microsoft.com/office/drawing/2014/main" id="{B28B722D-F3D8-AADE-167D-1194FB5C4A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8090" y="3552095"/>
            <a:ext cx="2466975" cy="201850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Shane Watson">
            <a:extLst>
              <a:ext uri="{FF2B5EF4-FFF2-40B4-BE49-F238E27FC236}">
                <a16:creationId xmlns:a16="http://schemas.microsoft.com/office/drawing/2014/main" id="{31821C3C-8E40-F820-5A19-5978291962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54551" y="3552095"/>
            <a:ext cx="2275553" cy="2018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820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45B85D-EA83-EA6E-C8A1-D74270B72408}"/>
              </a:ext>
            </a:extLst>
          </p:cNvPr>
          <p:cNvPicPr>
            <a:picLocks noChangeAspect="1"/>
          </p:cNvPicPr>
          <p:nvPr/>
        </p:nvPicPr>
        <p:blipFill>
          <a:blip r:embed="rId2"/>
          <a:stretch>
            <a:fillRect/>
          </a:stretch>
        </p:blipFill>
        <p:spPr>
          <a:xfrm>
            <a:off x="6092189" y="3402327"/>
            <a:ext cx="7621" cy="53345"/>
          </a:xfrm>
          <a:prstGeom prst="rect">
            <a:avLst/>
          </a:prstGeom>
        </p:spPr>
      </p:pic>
      <p:pic>
        <p:nvPicPr>
          <p:cNvPr id="5" name="Picture 4">
            <a:extLst>
              <a:ext uri="{FF2B5EF4-FFF2-40B4-BE49-F238E27FC236}">
                <a16:creationId xmlns:a16="http://schemas.microsoft.com/office/drawing/2014/main" id="{BE5011E9-7CA1-1AF2-FA2B-491943D4C9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94" y="1357460"/>
            <a:ext cx="6240543" cy="4458878"/>
          </a:xfrm>
          <a:prstGeom prst="rect">
            <a:avLst/>
          </a:prstGeom>
        </p:spPr>
      </p:pic>
      <p:sp>
        <p:nvSpPr>
          <p:cNvPr id="4" name="TextBox 3">
            <a:extLst>
              <a:ext uri="{FF2B5EF4-FFF2-40B4-BE49-F238E27FC236}">
                <a16:creationId xmlns:a16="http://schemas.microsoft.com/office/drawing/2014/main" id="{4388A431-1705-3268-43D0-7CC48F151E0A}"/>
              </a:ext>
            </a:extLst>
          </p:cNvPr>
          <p:cNvSpPr txBox="1"/>
          <p:nvPr/>
        </p:nvSpPr>
        <p:spPr>
          <a:xfrm>
            <a:off x="6351858" y="1065448"/>
            <a:ext cx="5840142" cy="5438605"/>
          </a:xfrm>
          <a:prstGeom prst="rect">
            <a:avLst/>
          </a:prstGeom>
          <a:noFill/>
        </p:spPr>
        <p:txBody>
          <a:bodyPr wrap="square">
            <a:spAutoFit/>
          </a:bodyPr>
          <a:lstStyle/>
          <a:p>
            <a:pPr marL="285750" marR="0" lvl="0" indent="-285750">
              <a:lnSpc>
                <a:spcPct val="107000"/>
              </a:lnSpc>
              <a:spcBef>
                <a:spcPts val="0"/>
              </a:spcBef>
              <a:spcAft>
                <a:spcPts val="800"/>
              </a:spcAft>
              <a:buSzPts val="1000"/>
              <a:buFont typeface="Wingdings" panose="05000000000000000000" pitchFamily="2" charset="2"/>
              <a:buChar char="q"/>
              <a:tabLst>
                <a:tab pos="457200" algn="l"/>
              </a:tabLst>
            </a:pPr>
            <a:r>
              <a:rPr lang="en-US" sz="1600" b="1"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Top Performers</a:t>
            </a:r>
            <a:r>
              <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600" b="1"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CH Gayle</a:t>
            </a:r>
            <a:r>
              <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 81%</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600" b="1"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AD Russell</a:t>
            </a:r>
            <a:r>
              <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 75%</a:t>
            </a:r>
          </a:p>
          <a:p>
            <a:pPr marL="285750" marR="0" lvl="0" indent="-285750">
              <a:lnSpc>
                <a:spcPct val="107000"/>
              </a:lnSpc>
              <a:spcBef>
                <a:spcPts val="0"/>
              </a:spcBef>
              <a:spcAft>
                <a:spcPts val="800"/>
              </a:spcAft>
              <a:buSzPts val="1000"/>
              <a:buFont typeface="Wingdings" panose="05000000000000000000" pitchFamily="2" charset="2"/>
              <a:buChar char="q"/>
              <a:tabLst>
                <a:tab pos="457200" algn="l"/>
              </a:tabLst>
            </a:pPr>
            <a:r>
              <a:rPr lang="en-US" sz="1600" b="1"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Consistent Performers</a:t>
            </a:r>
            <a:r>
              <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600" b="1"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N Rana</a:t>
            </a:r>
            <a:r>
              <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 70%</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600" b="1"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CI Anderson</a:t>
            </a:r>
            <a:r>
              <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 70%</a:t>
            </a:r>
          </a:p>
          <a:p>
            <a:pPr marL="285750" marR="0" lvl="0" indent="-285750">
              <a:lnSpc>
                <a:spcPct val="107000"/>
              </a:lnSpc>
              <a:spcBef>
                <a:spcPts val="0"/>
              </a:spcBef>
              <a:spcAft>
                <a:spcPts val="0"/>
              </a:spcAft>
              <a:buSzPts val="1000"/>
              <a:buFont typeface="Wingdings" panose="05000000000000000000" pitchFamily="2" charset="2"/>
              <a:buChar char="q"/>
              <a:tabLst>
                <a:tab pos="457200" algn="l"/>
              </a:tabLst>
            </a:pPr>
            <a:r>
              <a:rPr lang="en-US" sz="1600" b="1" kern="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High Boundary Scorers</a:t>
            </a:r>
            <a:r>
              <a:rPr lang="en-US" sz="1600" kern="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 CH Gayle and AD Russell stand out as the top boundary scorers, reflecting their aggressive batting style and ability to change the game quickly.</a:t>
            </a:r>
          </a:p>
          <a:p>
            <a:pPr marR="0" lvl="0">
              <a:lnSpc>
                <a:spcPct val="107000"/>
              </a:lnSpc>
              <a:spcBef>
                <a:spcPts val="0"/>
              </a:spcBef>
              <a:spcAft>
                <a:spcPts val="0"/>
              </a:spcAft>
              <a:buSzPts val="1000"/>
              <a:tabLst>
                <a:tab pos="457200" algn="l"/>
              </a:tabLst>
            </a:pPr>
            <a:endPar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endParaRPr>
          </a:p>
          <a:p>
            <a:pPr marL="285750" marR="0" lvl="0" indent="-285750">
              <a:lnSpc>
                <a:spcPct val="107000"/>
              </a:lnSpc>
              <a:spcBef>
                <a:spcPts val="0"/>
              </a:spcBef>
              <a:spcAft>
                <a:spcPts val="0"/>
              </a:spcAft>
              <a:buSzPts val="1000"/>
              <a:buFont typeface="Wingdings" panose="05000000000000000000" pitchFamily="2" charset="2"/>
              <a:buChar char="q"/>
              <a:tabLst>
                <a:tab pos="457200" algn="l"/>
              </a:tabLst>
            </a:pPr>
            <a:r>
              <a:rPr lang="en-US" sz="1600" b="1" kern="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Balanced Scorers</a:t>
            </a:r>
            <a:r>
              <a:rPr lang="en-US" sz="1600" kern="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 Players like AB de Villiers and SR Watson show a balanced approach with high boundary percentages, making them reliable for consistent boundary hitting.</a:t>
            </a:r>
          </a:p>
          <a:p>
            <a:pPr marR="0" lvl="0">
              <a:lnSpc>
                <a:spcPct val="107000"/>
              </a:lnSpc>
              <a:spcBef>
                <a:spcPts val="0"/>
              </a:spcBef>
              <a:spcAft>
                <a:spcPts val="0"/>
              </a:spcAft>
              <a:buSzPts val="1000"/>
              <a:tabLst>
                <a:tab pos="457200" algn="l"/>
              </a:tabLst>
            </a:pPr>
            <a:endPar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endParaRPr>
          </a:p>
          <a:p>
            <a:pPr marL="285750" marR="0" lvl="0" indent="-285750">
              <a:lnSpc>
                <a:spcPct val="107000"/>
              </a:lnSpc>
              <a:spcBef>
                <a:spcPts val="0"/>
              </a:spcBef>
              <a:spcAft>
                <a:spcPts val="800"/>
              </a:spcAft>
              <a:buSzPts val="1000"/>
              <a:buFont typeface="Wingdings" panose="05000000000000000000" pitchFamily="2" charset="2"/>
              <a:buChar char="q"/>
              <a:tabLst>
                <a:tab pos="457200" algn="l"/>
              </a:tabLst>
            </a:pPr>
            <a:r>
              <a:rPr lang="en-US" sz="1600" b="1" kern="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Valuable Assets</a:t>
            </a:r>
            <a:r>
              <a:rPr lang="en-US" sz="1600" kern="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 Players with boundary percentages around 65-70% like KH Pandya, N Rana, and Q de Kock are crucial for maintaining pressure on the bowling team and accelerating the run rate.</a:t>
            </a:r>
            <a:endPar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DAAE979F-0BB8-9402-DDEC-5BEA7958B8D4}"/>
              </a:ext>
            </a:extLst>
          </p:cNvPr>
          <p:cNvSpPr txBox="1"/>
          <p:nvPr/>
        </p:nvSpPr>
        <p:spPr>
          <a:xfrm>
            <a:off x="2546995" y="143468"/>
            <a:ext cx="6131807" cy="584775"/>
          </a:xfrm>
          <a:prstGeom prst="rect">
            <a:avLst/>
          </a:prstGeom>
          <a:noFill/>
        </p:spPr>
        <p:txBody>
          <a:bodyPr wrap="none" rtlCol="0">
            <a:spAutoFit/>
          </a:bodyPr>
          <a:lstStyle/>
          <a:p>
            <a:r>
              <a:rPr lang="en-US" sz="3200" b="1"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Highest number of Sixes by Players</a:t>
            </a:r>
          </a:p>
        </p:txBody>
      </p:sp>
    </p:spTree>
    <p:extLst>
      <p:ext uri="{BB962C8B-B14F-4D97-AF65-F5344CB8AC3E}">
        <p14:creationId xmlns:p14="http://schemas.microsoft.com/office/powerpoint/2010/main" val="3827834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EB85F9-6E81-2B97-4641-648101CEF2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795" y="1337476"/>
            <a:ext cx="5527090" cy="4925537"/>
          </a:xfrm>
          <a:prstGeom prst="rect">
            <a:avLst/>
          </a:prstGeom>
        </p:spPr>
      </p:pic>
      <p:sp>
        <p:nvSpPr>
          <p:cNvPr id="2" name="TextBox 1">
            <a:extLst>
              <a:ext uri="{FF2B5EF4-FFF2-40B4-BE49-F238E27FC236}">
                <a16:creationId xmlns:a16="http://schemas.microsoft.com/office/drawing/2014/main" id="{21F950FE-C2E3-50F1-155E-85EF660532CB}"/>
              </a:ext>
            </a:extLst>
          </p:cNvPr>
          <p:cNvSpPr txBox="1"/>
          <p:nvPr/>
        </p:nvSpPr>
        <p:spPr>
          <a:xfrm>
            <a:off x="5633885" y="1042049"/>
            <a:ext cx="6347583" cy="5785173"/>
          </a:xfrm>
          <a:prstGeom prst="rect">
            <a:avLst/>
          </a:prstGeom>
          <a:noFill/>
        </p:spPr>
        <p:txBody>
          <a:bodyPr wrap="square" rtlCol="0">
            <a:spAutoFit/>
          </a:bodyPr>
          <a:lstStyle/>
          <a:p>
            <a:pPr marL="285750" marR="0" lvl="0" indent="-285750">
              <a:lnSpc>
                <a:spcPct val="107000"/>
              </a:lnSpc>
              <a:spcBef>
                <a:spcPts val="0"/>
              </a:spcBef>
              <a:spcAft>
                <a:spcPts val="800"/>
              </a:spcAft>
              <a:buSzPts val="1000"/>
              <a:buFont typeface="Wingdings" panose="05000000000000000000" pitchFamily="2" charset="2"/>
              <a:buChar char="q"/>
              <a:tabLst>
                <a:tab pos="457200" algn="l"/>
              </a:tabLst>
            </a:pPr>
            <a:r>
              <a:rPr lang="en-US" sz="1600" b="1"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Rajiv Gandhi International Stadium</a:t>
            </a:r>
            <a:r>
              <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Matches Won: 27</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Winning Percentage: 66%</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Insights: Highest percentage of matches won by teams that lost the toss, indicating a less significant advantage of winning the toss at this venue.</a:t>
            </a:r>
          </a:p>
          <a:p>
            <a:pPr marL="285750" marR="0" lvl="0" indent="-285750">
              <a:lnSpc>
                <a:spcPct val="107000"/>
              </a:lnSpc>
              <a:spcBef>
                <a:spcPts val="0"/>
              </a:spcBef>
              <a:spcAft>
                <a:spcPts val="800"/>
              </a:spcAft>
              <a:buSzPts val="1000"/>
              <a:buFont typeface="Wingdings" panose="05000000000000000000" pitchFamily="2" charset="2"/>
              <a:buChar char="q"/>
              <a:tabLst>
                <a:tab pos="457200" algn="l"/>
              </a:tabLst>
            </a:pPr>
            <a:r>
              <a:rPr lang="en-US" sz="1600" b="1" kern="100" dirty="0" err="1">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Feroz</a:t>
            </a:r>
            <a:r>
              <a:rPr lang="en-US" sz="1600" b="1"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 Shah </a:t>
            </a:r>
            <a:r>
              <a:rPr lang="en-US" sz="1600" b="1" kern="100" dirty="0" err="1">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Kotla</a:t>
            </a:r>
            <a:r>
              <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Matches Won: 26</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Winning Percentage: 50%</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Insights: Half of the matches were won by teams that lost the toss, showing a balanced impact of toss outcomes.</a:t>
            </a:r>
          </a:p>
          <a:p>
            <a:pPr marL="285750" marR="0" lvl="0" indent="-285750">
              <a:lnSpc>
                <a:spcPct val="107000"/>
              </a:lnSpc>
              <a:spcBef>
                <a:spcPts val="0"/>
              </a:spcBef>
              <a:spcAft>
                <a:spcPts val="800"/>
              </a:spcAft>
              <a:buSzPts val="1000"/>
              <a:buFont typeface="Wingdings" panose="05000000000000000000" pitchFamily="2" charset="2"/>
              <a:buChar char="q"/>
              <a:tabLst>
                <a:tab pos="457200" algn="l"/>
              </a:tabLst>
            </a:pPr>
            <a:r>
              <a:rPr lang="en-US" sz="1600" b="1"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M </a:t>
            </a:r>
            <a:r>
              <a:rPr lang="en-US" sz="1600" b="1" kern="100" dirty="0" err="1">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Chinnaswamy</a:t>
            </a:r>
            <a:r>
              <a:rPr lang="en-US" sz="1600" b="1"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 Stadium</a:t>
            </a:r>
            <a:r>
              <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Matches Won: 26</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Winning Percentage: 46%</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Insights: Nearly half the matches were won by toss losers, highlighting the competitive nature of the games at this venue.</a:t>
            </a:r>
          </a:p>
          <a:p>
            <a:endParaRPr lang="en-US" sz="1600" dirty="0">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6713549D-2A64-FCA9-9C0E-06E428FC2385}"/>
              </a:ext>
            </a:extLst>
          </p:cNvPr>
          <p:cNvSpPr txBox="1"/>
          <p:nvPr/>
        </p:nvSpPr>
        <p:spPr>
          <a:xfrm>
            <a:off x="1450752" y="241830"/>
            <a:ext cx="8366265" cy="800219"/>
          </a:xfrm>
          <a:prstGeom prst="rect">
            <a:avLst/>
          </a:prstGeom>
          <a:noFill/>
        </p:spPr>
        <p:txBody>
          <a:bodyPr wrap="none" rtlCol="0">
            <a:spAutoFit/>
          </a:bodyPr>
          <a:lstStyle/>
          <a:p>
            <a:r>
              <a:rPr lang="en-US" sz="3200" b="1"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Key Venues with High Toss Loser Match Winners</a:t>
            </a:r>
            <a:endParaRPr lang="en-US" sz="3200"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endParaRPr>
          </a:p>
          <a:p>
            <a:endParaRPr lang="en-US"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958598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PL 2024: Visit These 6 Spots Near The M. Chinnaswamy Stadium, Bengaluru">
            <a:extLst>
              <a:ext uri="{FF2B5EF4-FFF2-40B4-BE49-F238E27FC236}">
                <a16:creationId xmlns:a16="http://schemas.microsoft.com/office/drawing/2014/main" id="{4ADE6709-5592-798D-E7F0-21C8BEEC0B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05" y="1046375"/>
            <a:ext cx="6667500" cy="536385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C8CF267-7704-1C0E-9E43-07CD5396CBAD}"/>
              </a:ext>
            </a:extLst>
          </p:cNvPr>
          <p:cNvSpPr txBox="1"/>
          <p:nvPr/>
        </p:nvSpPr>
        <p:spPr>
          <a:xfrm>
            <a:off x="7223877" y="1046375"/>
            <a:ext cx="4587909" cy="5680273"/>
          </a:xfrm>
          <a:prstGeom prst="rect">
            <a:avLst/>
          </a:prstGeom>
          <a:noFill/>
        </p:spPr>
        <p:txBody>
          <a:bodyPr wrap="square" rtlCol="0">
            <a:spAutoFit/>
          </a:bodyPr>
          <a:lstStyle/>
          <a:p>
            <a:pPr marL="0" marR="0"/>
            <a:r>
              <a:rPr lang="en-US" sz="16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RCB has played a total of 54 matches </a:t>
            </a:r>
          </a:p>
          <a:p>
            <a:pPr marL="0" marR="0"/>
            <a:r>
              <a:rPr lang="en-US" sz="16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at M. </a:t>
            </a:r>
            <a:r>
              <a:rPr lang="en-US" sz="1600" dirty="0" err="1">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Chinnaswamy</a:t>
            </a:r>
            <a:r>
              <a:rPr lang="en-US" sz="16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 Stadium, winning 29</a:t>
            </a:r>
          </a:p>
          <a:p>
            <a:pPr marL="0" marR="0"/>
            <a:r>
              <a:rPr lang="en-US" sz="16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and losing 25. This gives them a</a:t>
            </a:r>
          </a:p>
          <a:p>
            <a:pPr marL="0" marR="0"/>
            <a:r>
              <a:rPr lang="en-US" sz="16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winning percentage of approximately 53.7%.</a:t>
            </a:r>
          </a:p>
          <a:p>
            <a:pPr marL="0" marR="0"/>
            <a:endParaRPr 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Bef>
                <a:spcPts val="200"/>
              </a:spcBef>
              <a:spcAft>
                <a:spcPts val="0"/>
              </a:spcAft>
            </a:pPr>
            <a:r>
              <a:rPr lang="en-US" sz="1600" b="1" i="1"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Strategies to Maximize Home Ground Advantage:</a:t>
            </a:r>
          </a:p>
          <a:p>
            <a:pPr marR="0" lvl="0">
              <a:lnSpc>
                <a:spcPct val="107000"/>
              </a:lnSpc>
              <a:spcBef>
                <a:spcPts val="0"/>
              </a:spcBef>
              <a:spcAft>
                <a:spcPts val="800"/>
              </a:spcAft>
              <a:tabLst>
                <a:tab pos="457200" algn="l"/>
              </a:tabLst>
            </a:pPr>
            <a:r>
              <a:rPr lang="en-US" sz="1600" b="1"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Specialized Training</a:t>
            </a:r>
            <a:r>
              <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 Conduct regular practice sessions focusing on the unique aspects of the home pitch.</a:t>
            </a:r>
          </a:p>
          <a:p>
            <a:pPr marR="0" lvl="0">
              <a:lnSpc>
                <a:spcPct val="107000"/>
              </a:lnSpc>
              <a:spcBef>
                <a:spcPts val="0"/>
              </a:spcBef>
              <a:spcAft>
                <a:spcPts val="800"/>
              </a:spcAft>
              <a:tabLst>
                <a:tab pos="457200" algn="l"/>
              </a:tabLst>
            </a:pPr>
            <a:r>
              <a:rPr lang="en-US" sz="1600" b="1"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Player Selection</a:t>
            </a:r>
            <a:r>
              <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 Choose players who perform </a:t>
            </a:r>
          </a:p>
          <a:p>
            <a:pPr marR="0" lvl="0">
              <a:lnSpc>
                <a:spcPct val="107000"/>
              </a:lnSpc>
              <a:spcBef>
                <a:spcPts val="0"/>
              </a:spcBef>
              <a:spcAft>
                <a:spcPts val="800"/>
              </a:spcAft>
              <a:tabLst>
                <a:tab pos="457200" algn="l"/>
              </a:tabLst>
            </a:pPr>
            <a:r>
              <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well in home conditions.</a:t>
            </a:r>
          </a:p>
          <a:p>
            <a:pPr marR="0" lvl="0">
              <a:lnSpc>
                <a:spcPct val="107000"/>
              </a:lnSpc>
              <a:spcBef>
                <a:spcPts val="0"/>
              </a:spcBef>
              <a:spcAft>
                <a:spcPts val="800"/>
              </a:spcAft>
              <a:tabLst>
                <a:tab pos="457200" algn="l"/>
              </a:tabLst>
            </a:pPr>
            <a:r>
              <a:rPr lang="en-US" sz="1600" b="1"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Fan Engagement</a:t>
            </a:r>
            <a:r>
              <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 Enhance fan experience</a:t>
            </a:r>
          </a:p>
          <a:p>
            <a:pPr marR="0" lvl="0">
              <a:lnSpc>
                <a:spcPct val="107000"/>
              </a:lnSpc>
              <a:spcBef>
                <a:spcPts val="0"/>
              </a:spcBef>
              <a:spcAft>
                <a:spcPts val="800"/>
              </a:spcAft>
              <a:tabLst>
                <a:tab pos="457200" algn="l"/>
              </a:tabLst>
            </a:pPr>
            <a:r>
              <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 to maintain strong crowd support.</a:t>
            </a:r>
          </a:p>
          <a:p>
            <a:pPr marR="0" lvl="0">
              <a:lnSpc>
                <a:spcPct val="107000"/>
              </a:lnSpc>
              <a:spcBef>
                <a:spcPts val="0"/>
              </a:spcBef>
              <a:spcAft>
                <a:spcPts val="800"/>
              </a:spcAft>
              <a:tabLst>
                <a:tab pos="457200" algn="l"/>
              </a:tabLst>
            </a:pPr>
            <a:r>
              <a:rPr lang="en-US" sz="1600" b="1"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Adaptation to Pitch</a:t>
            </a:r>
            <a:r>
              <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 Develop strategies </a:t>
            </a:r>
          </a:p>
          <a:p>
            <a:pPr marR="0" lvl="0">
              <a:lnSpc>
                <a:spcPct val="107000"/>
              </a:lnSpc>
              <a:spcBef>
                <a:spcPts val="0"/>
              </a:spcBef>
              <a:spcAft>
                <a:spcPts val="800"/>
              </a:spcAft>
              <a:tabLst>
                <a:tab pos="457200" algn="l"/>
              </a:tabLst>
            </a:pPr>
            <a:r>
              <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that leverage the specific pitch characteristics, </a:t>
            </a:r>
          </a:p>
          <a:p>
            <a:pPr marR="0" lvl="0">
              <a:lnSpc>
                <a:spcPct val="107000"/>
              </a:lnSpc>
              <a:spcBef>
                <a:spcPts val="0"/>
              </a:spcBef>
              <a:spcAft>
                <a:spcPts val="800"/>
              </a:spcAft>
              <a:tabLst>
                <a:tab pos="457200" algn="l"/>
              </a:tabLst>
            </a:pPr>
            <a:r>
              <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such as focusing on spin or pace based on the ground’s history.</a:t>
            </a:r>
          </a:p>
          <a:p>
            <a:pPr marL="0" marR="0"/>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1BBA1797-32C5-3C66-AF63-50210EE58D3B}"/>
              </a:ext>
            </a:extLst>
          </p:cNvPr>
          <p:cNvSpPr txBox="1"/>
          <p:nvPr/>
        </p:nvSpPr>
        <p:spPr>
          <a:xfrm>
            <a:off x="2998279" y="155385"/>
            <a:ext cx="5678157" cy="584775"/>
          </a:xfrm>
          <a:prstGeom prst="rect">
            <a:avLst/>
          </a:prstGeom>
          <a:noFill/>
        </p:spPr>
        <p:txBody>
          <a:bodyPr wrap="none" rtlCol="0">
            <a:spAutoFit/>
          </a:bodyPr>
          <a:lstStyle/>
          <a:p>
            <a:r>
              <a:rPr lang="en-US" sz="3200" b="1"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Home Ground advantage of RCB</a:t>
            </a:r>
          </a:p>
        </p:txBody>
      </p:sp>
    </p:spTree>
    <p:extLst>
      <p:ext uri="{BB962C8B-B14F-4D97-AF65-F5344CB8AC3E}">
        <p14:creationId xmlns:p14="http://schemas.microsoft.com/office/powerpoint/2010/main" val="2526648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3C2FB9-A49C-2799-5D0E-6CC2022BF955}"/>
              </a:ext>
            </a:extLst>
          </p:cNvPr>
          <p:cNvSpPr txBox="1"/>
          <p:nvPr/>
        </p:nvSpPr>
        <p:spPr>
          <a:xfrm>
            <a:off x="3542121" y="340986"/>
            <a:ext cx="4272697" cy="800219"/>
          </a:xfrm>
          <a:prstGeom prst="rect">
            <a:avLst/>
          </a:prstGeom>
          <a:noFill/>
        </p:spPr>
        <p:txBody>
          <a:bodyPr wrap="square">
            <a:spAutoFit/>
          </a:bodyPr>
          <a:lstStyle/>
          <a:p>
            <a:r>
              <a:rPr lang="en-US" sz="3200" b="1" dirty="0">
                <a:solidFill>
                  <a:schemeClr val="tx1">
                    <a:lumMod val="95000"/>
                    <a:lumOff val="5000"/>
                  </a:schemeClr>
                </a:solidFill>
                <a:latin typeface="Arial Black" panose="020B0A04020102020204" pitchFamily="34" charset="0"/>
              </a:rPr>
              <a:t>Auction Strategy</a:t>
            </a:r>
          </a:p>
          <a:p>
            <a:endParaRPr lang="en-US" dirty="0"/>
          </a:p>
        </p:txBody>
      </p:sp>
      <p:sp>
        <p:nvSpPr>
          <p:cNvPr id="2" name="TextBox 1">
            <a:extLst>
              <a:ext uri="{FF2B5EF4-FFF2-40B4-BE49-F238E27FC236}">
                <a16:creationId xmlns:a16="http://schemas.microsoft.com/office/drawing/2014/main" id="{EED7EAAA-A29D-E53C-383C-24BD090B0CDE}"/>
              </a:ext>
            </a:extLst>
          </p:cNvPr>
          <p:cNvSpPr txBox="1"/>
          <p:nvPr/>
        </p:nvSpPr>
        <p:spPr>
          <a:xfrm>
            <a:off x="355630" y="1223691"/>
            <a:ext cx="11731266" cy="5320431"/>
          </a:xfrm>
          <a:prstGeom prst="rect">
            <a:avLst/>
          </a:prstGeom>
          <a:noFill/>
        </p:spPr>
        <p:txBody>
          <a:bodyPr wrap="square" rtlCol="0">
            <a:spAutoFit/>
          </a:bodyPr>
          <a:lstStyle/>
          <a:p>
            <a:pPr marL="0" marR="0">
              <a:lnSpc>
                <a:spcPct val="107000"/>
              </a:lnSpc>
              <a:spcBef>
                <a:spcPts val="0"/>
              </a:spcBef>
              <a:spcAft>
                <a:spcPts val="800"/>
              </a:spcAft>
            </a:pPr>
            <a:r>
              <a:rPr lang="en-US" sz="1600" b="1" kern="100" dirty="0">
                <a:solidFill>
                  <a:schemeClr val="tx1">
                    <a:lumMod val="95000"/>
                    <a:lumOff val="5000"/>
                  </a:schemeClr>
                </a:solidFill>
                <a:effectLst/>
                <a:latin typeface="Arial" panose="020B0604020202020204" pitchFamily="34" charset="0"/>
                <a:ea typeface="Calibri" panose="020F0502020204030204" pitchFamily="34" charset="0"/>
                <a:cs typeface="Times New Roman" panose="02020603050405020304" pitchFamily="18" charset="0"/>
              </a:rPr>
              <a:t>Bidding Tactics:</a:t>
            </a:r>
            <a:endPar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600" b="1" kern="100" dirty="0">
                <a:solidFill>
                  <a:schemeClr val="tx1">
                    <a:lumMod val="95000"/>
                    <a:lumOff val="5000"/>
                  </a:schemeClr>
                </a:solidFill>
                <a:effectLst/>
                <a:latin typeface="Arial" panose="020B0604020202020204" pitchFamily="34" charset="0"/>
                <a:ea typeface="Calibri" panose="020F0502020204030204" pitchFamily="34" charset="0"/>
                <a:cs typeface="Times New Roman" panose="02020603050405020304" pitchFamily="18" charset="0"/>
              </a:rPr>
              <a:t>Early Bids vs. Late Bids:</a:t>
            </a:r>
            <a:endPar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800"/>
              </a:spcAft>
              <a:buSzPts val="1000"/>
              <a:tabLst>
                <a:tab pos="457200" algn="l"/>
              </a:tabLst>
            </a:pPr>
            <a:r>
              <a:rPr lang="en-US" sz="1600" b="1" kern="100" dirty="0">
                <a:solidFill>
                  <a:schemeClr val="tx1">
                    <a:lumMod val="95000"/>
                    <a:lumOff val="5000"/>
                  </a:schemeClr>
                </a:solidFill>
                <a:effectLst/>
                <a:latin typeface="Arial" panose="020B0604020202020204" pitchFamily="34" charset="0"/>
                <a:ea typeface="Calibri" panose="020F0502020204030204" pitchFamily="34" charset="0"/>
                <a:cs typeface="Times New Roman" panose="02020603050405020304" pitchFamily="18" charset="0"/>
              </a:rPr>
              <a:t>Early Bids:</a:t>
            </a:r>
            <a:r>
              <a:rPr lang="en-US" sz="1600" kern="100" dirty="0">
                <a:solidFill>
                  <a:schemeClr val="tx1">
                    <a:lumMod val="95000"/>
                    <a:lumOff val="5000"/>
                  </a:schemeClr>
                </a:solidFill>
                <a:effectLst/>
                <a:latin typeface="Arial" panose="020B0604020202020204" pitchFamily="34" charset="0"/>
                <a:ea typeface="Calibri" panose="020F0502020204030204" pitchFamily="34" charset="0"/>
                <a:cs typeface="Times New Roman" panose="02020603050405020304" pitchFamily="18" charset="0"/>
              </a:rPr>
              <a:t> Placing bids early can secure key players before the competition increases. This strategy is effective for players who are expected to attract high bids.</a:t>
            </a:r>
            <a:endPar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800"/>
              </a:spcAft>
              <a:buSzPts val="1000"/>
              <a:tabLst>
                <a:tab pos="457200" algn="l"/>
              </a:tabLst>
            </a:pPr>
            <a:r>
              <a:rPr lang="en-US" sz="1600" b="1" kern="100" dirty="0">
                <a:solidFill>
                  <a:schemeClr val="tx1">
                    <a:lumMod val="95000"/>
                    <a:lumOff val="5000"/>
                  </a:schemeClr>
                </a:solidFill>
                <a:effectLst/>
                <a:latin typeface="Arial" panose="020B0604020202020204" pitchFamily="34" charset="0"/>
                <a:ea typeface="Calibri" panose="020F0502020204030204" pitchFamily="34" charset="0"/>
                <a:cs typeface="Times New Roman" panose="02020603050405020304" pitchFamily="18" charset="0"/>
              </a:rPr>
              <a:t>Late Bids:</a:t>
            </a:r>
            <a:r>
              <a:rPr lang="en-US" sz="1600" kern="100" dirty="0">
                <a:solidFill>
                  <a:schemeClr val="tx1">
                    <a:lumMod val="95000"/>
                    <a:lumOff val="5000"/>
                  </a:schemeClr>
                </a:solidFill>
                <a:effectLst/>
                <a:latin typeface="Arial" panose="020B0604020202020204" pitchFamily="34" charset="0"/>
                <a:ea typeface="Calibri" panose="020F0502020204030204" pitchFamily="34" charset="0"/>
                <a:cs typeface="Times New Roman" panose="02020603050405020304" pitchFamily="18" charset="0"/>
              </a:rPr>
              <a:t> Waiting until the later stages can help in securing players at potentially lower prices as budget constraints come into play for other teams. This can be effective for under-the-radar or less popular players.</a:t>
            </a:r>
            <a:endPar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600" b="1" kern="100" dirty="0">
                <a:solidFill>
                  <a:schemeClr val="tx1">
                    <a:lumMod val="95000"/>
                    <a:lumOff val="5000"/>
                  </a:schemeClr>
                </a:solidFill>
                <a:effectLst/>
                <a:latin typeface="Arial" panose="020B0604020202020204" pitchFamily="34" charset="0"/>
                <a:ea typeface="Calibri" panose="020F0502020204030204" pitchFamily="34" charset="0"/>
                <a:cs typeface="Times New Roman" panose="02020603050405020304" pitchFamily="18" charset="0"/>
              </a:rPr>
              <a:t>Targeting Uncapped Players:</a:t>
            </a:r>
            <a:endPar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800"/>
              </a:spcAft>
              <a:buSzPts val="1000"/>
              <a:tabLst>
                <a:tab pos="457200" algn="l"/>
              </a:tabLst>
            </a:pPr>
            <a:r>
              <a:rPr lang="en-US" sz="1600" kern="100" dirty="0">
                <a:solidFill>
                  <a:schemeClr val="tx1">
                    <a:lumMod val="95000"/>
                    <a:lumOff val="5000"/>
                  </a:schemeClr>
                </a:solidFill>
                <a:effectLst/>
                <a:latin typeface="Arial" panose="020B0604020202020204" pitchFamily="34" charset="0"/>
                <a:ea typeface="Calibri" panose="020F0502020204030204" pitchFamily="34" charset="0"/>
                <a:cs typeface="Times New Roman" panose="02020603050405020304" pitchFamily="18" charset="0"/>
              </a:rPr>
              <a:t>Focusing on uncapped players can be cost-effective. These players often have high potential and can be game-changers. They are typically less expensive and provide great value for money.</a:t>
            </a:r>
            <a:endPar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600" b="1" kern="100" dirty="0">
                <a:solidFill>
                  <a:schemeClr val="tx1">
                    <a:lumMod val="95000"/>
                    <a:lumOff val="5000"/>
                  </a:schemeClr>
                </a:solidFill>
                <a:effectLst/>
                <a:latin typeface="Arial" panose="020B0604020202020204" pitchFamily="34" charset="0"/>
                <a:ea typeface="Calibri" panose="020F0502020204030204" pitchFamily="34" charset="0"/>
                <a:cs typeface="Times New Roman" panose="02020603050405020304" pitchFamily="18" charset="0"/>
              </a:rPr>
              <a:t>Risk Management:</a:t>
            </a:r>
            <a:endPar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600" b="1" kern="100" dirty="0">
                <a:solidFill>
                  <a:schemeClr val="tx1">
                    <a:lumMod val="95000"/>
                    <a:lumOff val="5000"/>
                  </a:schemeClr>
                </a:solidFill>
                <a:effectLst/>
                <a:latin typeface="Arial" panose="020B0604020202020204" pitchFamily="34" charset="0"/>
                <a:ea typeface="Calibri" panose="020F0502020204030204" pitchFamily="34" charset="0"/>
                <a:cs typeface="Times New Roman" panose="02020603050405020304" pitchFamily="18" charset="0"/>
              </a:rPr>
              <a:t>Backup Options:</a:t>
            </a:r>
            <a:endPar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800"/>
              </a:spcAft>
              <a:buSzPts val="1000"/>
              <a:tabLst>
                <a:tab pos="457200" algn="l"/>
              </a:tabLst>
            </a:pPr>
            <a:r>
              <a:rPr lang="en-US" sz="1600" kern="100" dirty="0">
                <a:solidFill>
                  <a:schemeClr val="tx1">
                    <a:lumMod val="95000"/>
                    <a:lumOff val="5000"/>
                  </a:schemeClr>
                </a:solidFill>
                <a:effectLst/>
                <a:latin typeface="Arial" panose="020B0604020202020204" pitchFamily="34" charset="0"/>
                <a:ea typeface="Calibri" panose="020F0502020204030204" pitchFamily="34" charset="0"/>
                <a:cs typeface="Times New Roman" panose="02020603050405020304" pitchFamily="18" charset="0"/>
              </a:rPr>
              <a:t>Always have alternative choices for each position. If primary targets are outbid, having a list of secondary options ensures the team can still build a balanced squad without overspending.</a:t>
            </a:r>
            <a:endPar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600" b="1" kern="100" dirty="0">
                <a:solidFill>
                  <a:schemeClr val="tx1">
                    <a:lumMod val="95000"/>
                    <a:lumOff val="5000"/>
                  </a:schemeClr>
                </a:solidFill>
                <a:effectLst/>
                <a:latin typeface="Arial" panose="020B0604020202020204" pitchFamily="34" charset="0"/>
                <a:ea typeface="Calibri" panose="020F0502020204030204" pitchFamily="34" charset="0"/>
                <a:cs typeface="Times New Roman" panose="02020603050405020304" pitchFamily="18" charset="0"/>
              </a:rPr>
              <a:t>Contingency Plans for Injuries:</a:t>
            </a:r>
            <a:endPar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800"/>
              </a:spcAft>
              <a:buSzPts val="1000"/>
              <a:tabLst>
                <a:tab pos="457200" algn="l"/>
              </a:tabLst>
            </a:pPr>
            <a:r>
              <a:rPr lang="en-US" sz="1600" kern="100" dirty="0">
                <a:solidFill>
                  <a:schemeClr val="tx1">
                    <a:lumMod val="95000"/>
                    <a:lumOff val="5000"/>
                  </a:schemeClr>
                </a:solidFill>
                <a:effectLst/>
                <a:latin typeface="Arial" panose="020B0604020202020204" pitchFamily="34" charset="0"/>
                <a:ea typeface="Calibri" panose="020F0502020204030204" pitchFamily="34" charset="0"/>
                <a:cs typeface="Times New Roman" panose="02020603050405020304" pitchFamily="18" charset="0"/>
              </a:rPr>
              <a:t>Prepare for the possibility of injuries by selecting versatile players who can fill multiple roles. Having a well-thought-out plan for replacement players helps maintain team strength and performance levels.</a:t>
            </a:r>
            <a:endPar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45313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ARDIK PANDYA (2) | Images :: Behance">
            <a:extLst>
              <a:ext uri="{FF2B5EF4-FFF2-40B4-BE49-F238E27FC236}">
                <a16:creationId xmlns:a16="http://schemas.microsoft.com/office/drawing/2014/main" id="{F784F280-F021-D6EF-0642-834359C1E4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122" y="931784"/>
            <a:ext cx="1459693" cy="158088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Suresh Raina - Wikipedia">
            <a:extLst>
              <a:ext uri="{FF2B5EF4-FFF2-40B4-BE49-F238E27FC236}">
                <a16:creationId xmlns:a16="http://schemas.microsoft.com/office/drawing/2014/main" id="{92FBC0EC-9500-CAA6-90A5-23778FFB50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50" y="3959617"/>
            <a:ext cx="1459265" cy="1492105"/>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Chris Gayle Cricket Stats, News, Age ...">
            <a:extLst>
              <a:ext uri="{FF2B5EF4-FFF2-40B4-BE49-F238E27FC236}">
                <a16:creationId xmlns:a16="http://schemas.microsoft.com/office/drawing/2014/main" id="{84271751-A6A6-49B7-27F9-2EC4BDBA93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6093" y="3886408"/>
            <a:ext cx="1565315" cy="1565315"/>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descr="DE Bollinger|Douglas Erwin Bollinger ...">
            <a:extLst>
              <a:ext uri="{FF2B5EF4-FFF2-40B4-BE49-F238E27FC236}">
                <a16:creationId xmlns:a16="http://schemas.microsoft.com/office/drawing/2014/main" id="{9088C967-541C-93FB-0A05-5019294D9D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3434" y="3886407"/>
            <a:ext cx="1697534" cy="1565315"/>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S Aravind Profile - Cricket Player ...">
            <a:extLst>
              <a:ext uri="{FF2B5EF4-FFF2-40B4-BE49-F238E27FC236}">
                <a16:creationId xmlns:a16="http://schemas.microsoft.com/office/drawing/2014/main" id="{2080BE9C-F92A-3484-1264-BF82B3037F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43434" y="931785"/>
            <a:ext cx="1697533" cy="150572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0" descr="Chris Morris | Cricket ...">
            <a:extLst>
              <a:ext uri="{FF2B5EF4-FFF2-40B4-BE49-F238E27FC236}">
                <a16:creationId xmlns:a16="http://schemas.microsoft.com/office/drawing/2014/main" id="{941E96C4-B32E-5606-4C42-29874B5C1ED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62994" y="931785"/>
            <a:ext cx="1947964" cy="150572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2" descr="Shane Watson">
            <a:extLst>
              <a:ext uri="{FF2B5EF4-FFF2-40B4-BE49-F238E27FC236}">
                <a16:creationId xmlns:a16="http://schemas.microsoft.com/office/drawing/2014/main" id="{A8E4A57E-53C6-F502-E1D6-61A6893473B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63587" y="3886407"/>
            <a:ext cx="1947371" cy="1600146"/>
          </a:xfrm>
          <a:prstGeom prst="rect">
            <a:avLst/>
          </a:prstGeom>
          <a:noFill/>
          <a:extLst>
            <a:ext uri="{909E8E84-426E-40DD-AFC4-6F175D3DCCD1}">
              <a14:hiddenFill xmlns:a14="http://schemas.microsoft.com/office/drawing/2010/main">
                <a:solidFill>
                  <a:srgbClr val="FFFFFF"/>
                </a:solidFill>
              </a14:hiddenFill>
            </a:ext>
          </a:extLst>
        </p:spPr>
      </p:pic>
      <p:pic>
        <p:nvPicPr>
          <p:cNvPr id="4118" name="Picture 22" descr="Yusuf Pathan: A Tribute to the All ...">
            <a:extLst>
              <a:ext uri="{FF2B5EF4-FFF2-40B4-BE49-F238E27FC236}">
                <a16:creationId xmlns:a16="http://schemas.microsoft.com/office/drawing/2014/main" id="{249186AD-C8C1-96EA-D698-C5276EFF938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51607" y="2508636"/>
            <a:ext cx="2564091" cy="14358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FA7B057-44A4-BB16-6462-80EE579E6BC5}"/>
              </a:ext>
            </a:extLst>
          </p:cNvPr>
          <p:cNvSpPr txBox="1"/>
          <p:nvPr/>
        </p:nvSpPr>
        <p:spPr>
          <a:xfrm>
            <a:off x="43672" y="2564516"/>
            <a:ext cx="2292138" cy="1334148"/>
          </a:xfrm>
          <a:prstGeom prst="rect">
            <a:avLst/>
          </a:prstGeom>
          <a:noFill/>
        </p:spPr>
        <p:txBody>
          <a:bodyPr wrap="square" rtlCol="0">
            <a:spAutoFit/>
          </a:bodyPr>
          <a:lstStyle/>
          <a:p>
            <a:pPr marL="0" marR="0">
              <a:lnSpc>
                <a:spcPct val="107000"/>
              </a:lnSpc>
              <a:spcBef>
                <a:spcPts val="0"/>
              </a:spcBef>
              <a:spcAft>
                <a:spcPts val="800"/>
              </a:spcAft>
            </a:pPr>
            <a:r>
              <a:rPr lang="en-US" sz="1600" kern="1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S</a:t>
            </a:r>
            <a:r>
              <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trike rate: 191</a:t>
            </a:r>
          </a:p>
          <a:p>
            <a:pPr marL="0" marR="0">
              <a:lnSpc>
                <a:spcPct val="107000"/>
              </a:lnSpc>
              <a:spcBef>
                <a:spcPts val="0"/>
              </a:spcBef>
              <a:spcAft>
                <a:spcPts val="800"/>
              </a:spcAft>
            </a:pPr>
            <a:r>
              <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Boundary percentage: 69%</a:t>
            </a:r>
          </a:p>
          <a:p>
            <a:endParaRPr lang="en-US" sz="1600" dirty="0">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624A1AA5-09FB-B396-B405-1497E56043F4}"/>
              </a:ext>
            </a:extLst>
          </p:cNvPr>
          <p:cNvSpPr txBox="1"/>
          <p:nvPr/>
        </p:nvSpPr>
        <p:spPr>
          <a:xfrm>
            <a:off x="2192771" y="2564516"/>
            <a:ext cx="1967077" cy="1077218"/>
          </a:xfrm>
          <a:prstGeom prst="rect">
            <a:avLst/>
          </a:prstGeom>
          <a:noFill/>
        </p:spPr>
        <p:txBody>
          <a:bodyPr wrap="none" rtlCol="0">
            <a:spAutoFit/>
          </a:bodyPr>
          <a:lstStyle/>
          <a:p>
            <a:r>
              <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143 wickets,</a:t>
            </a:r>
          </a:p>
          <a:p>
            <a:r>
              <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2564 runs conceded,</a:t>
            </a:r>
          </a:p>
          <a:p>
            <a:r>
              <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average 17.80</a:t>
            </a:r>
          </a:p>
          <a:p>
            <a:endParaRPr lang="en-US" sz="1600" dirty="0">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4FBFF636-6229-B45E-792F-2AE6E57848E7}"/>
              </a:ext>
            </a:extLst>
          </p:cNvPr>
          <p:cNvSpPr txBox="1"/>
          <p:nvPr/>
        </p:nvSpPr>
        <p:spPr>
          <a:xfrm>
            <a:off x="4288560" y="2543316"/>
            <a:ext cx="1864613" cy="830997"/>
          </a:xfrm>
          <a:prstGeom prst="rect">
            <a:avLst/>
          </a:prstGeom>
          <a:noFill/>
        </p:spPr>
        <p:txBody>
          <a:bodyPr wrap="none" rtlCol="0">
            <a:spAutoFit/>
          </a:bodyPr>
          <a:lstStyle/>
          <a:p>
            <a:r>
              <a:rPr lang="en-US" sz="16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45 wickets,</a:t>
            </a:r>
          </a:p>
          <a:p>
            <a:r>
              <a:rPr lang="en-US" sz="16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764 runs conceded,</a:t>
            </a:r>
          </a:p>
          <a:p>
            <a:r>
              <a:rPr lang="en-US" sz="16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average 18.90</a:t>
            </a:r>
            <a:endParaRPr 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89B83534-F21F-D766-CEF6-EF6DE5A55A5B}"/>
              </a:ext>
            </a:extLst>
          </p:cNvPr>
          <p:cNvSpPr txBox="1"/>
          <p:nvPr/>
        </p:nvSpPr>
        <p:spPr>
          <a:xfrm>
            <a:off x="6676186" y="2529649"/>
            <a:ext cx="2007281" cy="584775"/>
          </a:xfrm>
          <a:prstGeom prst="rect">
            <a:avLst/>
          </a:prstGeom>
          <a:noFill/>
        </p:spPr>
        <p:txBody>
          <a:bodyPr wrap="none" rtlCol="0">
            <a:spAutoFit/>
          </a:bodyPr>
          <a:lstStyle/>
          <a:p>
            <a:r>
              <a:rPr 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Batting Average is 41 </a:t>
            </a:r>
          </a:p>
          <a:p>
            <a:r>
              <a:rPr 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Bowling Average is 25</a:t>
            </a:r>
          </a:p>
        </p:txBody>
      </p:sp>
      <p:sp>
        <p:nvSpPr>
          <p:cNvPr id="10" name="TextBox 9">
            <a:extLst>
              <a:ext uri="{FF2B5EF4-FFF2-40B4-BE49-F238E27FC236}">
                <a16:creationId xmlns:a16="http://schemas.microsoft.com/office/drawing/2014/main" id="{10D5E8CC-8DCF-3994-1C84-1F1FCADFCAD9}"/>
              </a:ext>
            </a:extLst>
          </p:cNvPr>
          <p:cNvSpPr txBox="1"/>
          <p:nvPr/>
        </p:nvSpPr>
        <p:spPr>
          <a:xfrm>
            <a:off x="209122" y="5679580"/>
            <a:ext cx="1983649" cy="1070678"/>
          </a:xfrm>
          <a:prstGeom prst="rect">
            <a:avLst/>
          </a:prstGeom>
          <a:noFill/>
        </p:spPr>
        <p:txBody>
          <a:bodyPr wrap="square" rtlCol="0">
            <a:spAutoFit/>
          </a:bodyPr>
          <a:lstStyle/>
          <a:p>
            <a:pPr marL="0" marR="0">
              <a:lnSpc>
                <a:spcPct val="107000"/>
              </a:lnSpc>
              <a:spcBef>
                <a:spcPts val="0"/>
              </a:spcBef>
              <a:spcAft>
                <a:spcPts val="800"/>
              </a:spcAft>
            </a:pPr>
            <a:r>
              <a:rPr lang="en-US" sz="1600" kern="1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T</a:t>
            </a:r>
            <a:r>
              <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otal runs: 4106</a:t>
            </a:r>
          </a:p>
          <a:p>
            <a:pPr marL="0" marR="0">
              <a:lnSpc>
                <a:spcPct val="107000"/>
              </a:lnSpc>
              <a:spcBef>
                <a:spcPts val="0"/>
              </a:spcBef>
              <a:spcAft>
                <a:spcPts val="800"/>
              </a:spcAft>
            </a:pPr>
            <a:r>
              <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Average runs: 33.66</a:t>
            </a:r>
          </a:p>
          <a:p>
            <a:endParaRPr lang="en-US" sz="1600" dirty="0">
              <a:latin typeface="Calibri" panose="020F0502020204030204" pitchFamily="34" charset="0"/>
              <a:ea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78D56D95-3314-235A-3A0C-29EAEFE3C9F9}"/>
              </a:ext>
            </a:extLst>
          </p:cNvPr>
          <p:cNvSpPr txBox="1"/>
          <p:nvPr/>
        </p:nvSpPr>
        <p:spPr>
          <a:xfrm>
            <a:off x="2081487" y="5638748"/>
            <a:ext cx="2292138" cy="1231556"/>
          </a:xfrm>
          <a:prstGeom prst="rect">
            <a:avLst/>
          </a:prstGeom>
          <a:noFill/>
        </p:spPr>
        <p:txBody>
          <a:bodyPr wrap="square" rtlCol="0">
            <a:spAutoFit/>
          </a:bodyPr>
          <a:lstStyle/>
          <a:p>
            <a:pPr marL="0" marR="0">
              <a:lnSpc>
                <a:spcPct val="107000"/>
              </a:lnSpc>
              <a:spcBef>
                <a:spcPts val="0"/>
              </a:spcBef>
              <a:spcAft>
                <a:spcPts val="800"/>
              </a:spcAft>
            </a:pPr>
            <a:r>
              <a:rPr lang="en-US" sz="1600" kern="100" dirty="0">
                <a:effectLst/>
                <a:latin typeface="Calibri" panose="020F0502020204030204" pitchFamily="34" charset="0"/>
                <a:ea typeface="Calibri" panose="020F0502020204030204" pitchFamily="34" charset="0"/>
                <a:cs typeface="Calibri" panose="020F0502020204030204" pitchFamily="34" charset="0"/>
              </a:rPr>
              <a:t> </a:t>
            </a:r>
            <a:r>
              <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Boundary percentage: 81%,                        Average runs: 43.09</a:t>
            </a:r>
          </a:p>
          <a:p>
            <a:endParaRPr lang="en-US" sz="1600" dirty="0">
              <a:latin typeface="Calibri" panose="020F0502020204030204" pitchFamily="34" charset="0"/>
              <a:ea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C41FF0FF-4F71-73B4-40FF-43326570007E}"/>
              </a:ext>
            </a:extLst>
          </p:cNvPr>
          <p:cNvSpPr txBox="1"/>
          <p:nvPr/>
        </p:nvSpPr>
        <p:spPr>
          <a:xfrm>
            <a:off x="4445165" y="5562325"/>
            <a:ext cx="1862882" cy="1077218"/>
          </a:xfrm>
          <a:prstGeom prst="rect">
            <a:avLst/>
          </a:prstGeom>
          <a:noFill/>
        </p:spPr>
        <p:txBody>
          <a:bodyPr wrap="none" rtlCol="0">
            <a:spAutoFit/>
          </a:bodyPr>
          <a:lstStyle/>
          <a:p>
            <a:r>
              <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37 wickets,</a:t>
            </a:r>
          </a:p>
          <a:p>
            <a:r>
              <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693 runs conceded, </a:t>
            </a:r>
          </a:p>
          <a:p>
            <a:r>
              <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average 18.73</a:t>
            </a:r>
          </a:p>
          <a:p>
            <a:endParaRPr lang="en-US" sz="1600" dirty="0">
              <a:latin typeface="Calibri" panose="020F0502020204030204" pitchFamily="34" charset="0"/>
              <a:ea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581D35F0-723F-60DC-3C87-784AF69B6D09}"/>
              </a:ext>
            </a:extLst>
          </p:cNvPr>
          <p:cNvSpPr txBox="1"/>
          <p:nvPr/>
        </p:nvSpPr>
        <p:spPr>
          <a:xfrm>
            <a:off x="6538001" y="5679580"/>
            <a:ext cx="2007281" cy="584775"/>
          </a:xfrm>
          <a:prstGeom prst="rect">
            <a:avLst/>
          </a:prstGeom>
          <a:noFill/>
        </p:spPr>
        <p:txBody>
          <a:bodyPr wrap="none" rtlCol="0">
            <a:spAutoFit/>
          </a:bodyPr>
          <a:lstStyle/>
          <a:p>
            <a:r>
              <a:rPr 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Batting Average is 32</a:t>
            </a:r>
          </a:p>
          <a:p>
            <a:r>
              <a:rPr 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Bowling Average is 27</a:t>
            </a:r>
          </a:p>
        </p:txBody>
      </p:sp>
      <p:sp>
        <p:nvSpPr>
          <p:cNvPr id="16" name="TextBox 15">
            <a:extLst>
              <a:ext uri="{FF2B5EF4-FFF2-40B4-BE49-F238E27FC236}">
                <a16:creationId xmlns:a16="http://schemas.microsoft.com/office/drawing/2014/main" id="{E32912F7-D085-7D13-1E25-1FF0926EF790}"/>
              </a:ext>
            </a:extLst>
          </p:cNvPr>
          <p:cNvSpPr txBox="1"/>
          <p:nvPr/>
        </p:nvSpPr>
        <p:spPr>
          <a:xfrm>
            <a:off x="9333577" y="4144828"/>
            <a:ext cx="2007281" cy="584775"/>
          </a:xfrm>
          <a:prstGeom prst="rect">
            <a:avLst/>
          </a:prstGeom>
          <a:noFill/>
        </p:spPr>
        <p:txBody>
          <a:bodyPr wrap="none" rtlCol="0">
            <a:spAutoFit/>
          </a:bodyPr>
          <a:lstStyle/>
          <a:p>
            <a:r>
              <a:rPr 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Batting Average is 31 </a:t>
            </a:r>
          </a:p>
          <a:p>
            <a:r>
              <a:rPr 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Bowling Average is 34</a:t>
            </a:r>
          </a:p>
        </p:txBody>
      </p:sp>
      <p:sp>
        <p:nvSpPr>
          <p:cNvPr id="17" name="TextBox 16">
            <a:extLst>
              <a:ext uri="{FF2B5EF4-FFF2-40B4-BE49-F238E27FC236}">
                <a16:creationId xmlns:a16="http://schemas.microsoft.com/office/drawing/2014/main" id="{BEAD760F-4EDF-0287-0D9F-2FB46C24286C}"/>
              </a:ext>
            </a:extLst>
          </p:cNvPr>
          <p:cNvSpPr txBox="1"/>
          <p:nvPr/>
        </p:nvSpPr>
        <p:spPr>
          <a:xfrm>
            <a:off x="2794866" y="218457"/>
            <a:ext cx="5310493" cy="584775"/>
          </a:xfrm>
          <a:prstGeom prst="rect">
            <a:avLst/>
          </a:prstGeom>
          <a:noFill/>
        </p:spPr>
        <p:txBody>
          <a:bodyPr wrap="none" rtlCol="0">
            <a:spAutoFit/>
          </a:bodyPr>
          <a:lstStyle/>
          <a:p>
            <a:r>
              <a:rPr lang="en-US" sz="3200" dirty="0">
                <a:solidFill>
                  <a:schemeClr val="tx1">
                    <a:lumMod val="95000"/>
                    <a:lumOff val="5000"/>
                  </a:schemeClr>
                </a:solidFill>
                <a:latin typeface="Arial Black" panose="020B0A04020102020204" pitchFamily="34" charset="0"/>
              </a:rPr>
              <a:t>Recommended Players</a:t>
            </a:r>
          </a:p>
        </p:txBody>
      </p:sp>
      <p:pic>
        <p:nvPicPr>
          <p:cNvPr id="1026" name="Picture 2" descr="Lasith Malinga Profile - Cricket Player Sri Lanka | Stats, Records, Video">
            <a:extLst>
              <a:ext uri="{FF2B5EF4-FFF2-40B4-BE49-F238E27FC236}">
                <a16:creationId xmlns:a16="http://schemas.microsoft.com/office/drawing/2014/main" id="{01653A47-56CC-346D-E4B8-AB0056D2B99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56092" y="931784"/>
            <a:ext cx="1565315" cy="1580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6290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9E0876-5178-4215-17E6-6F53B0C506FF}"/>
              </a:ext>
            </a:extLst>
          </p:cNvPr>
          <p:cNvSpPr txBox="1"/>
          <p:nvPr/>
        </p:nvSpPr>
        <p:spPr>
          <a:xfrm>
            <a:off x="3044073" y="125232"/>
            <a:ext cx="6103854" cy="584775"/>
          </a:xfrm>
          <a:prstGeom prst="rect">
            <a:avLst/>
          </a:prstGeom>
          <a:noFill/>
        </p:spPr>
        <p:txBody>
          <a:bodyPr wrap="square">
            <a:spAutoFit/>
          </a:bodyPr>
          <a:lstStyle/>
          <a:p>
            <a:r>
              <a:rPr lang="en-US" sz="3200" b="1" dirty="0">
                <a:latin typeface="Arial Black" panose="020B0A04020102020204" pitchFamily="34" charset="0"/>
              </a:rPr>
              <a:t>          </a:t>
            </a:r>
            <a:r>
              <a:rPr lang="en-US" sz="3200" b="1" dirty="0">
                <a:solidFill>
                  <a:schemeClr val="tx1">
                    <a:lumMod val="95000"/>
                    <a:lumOff val="5000"/>
                  </a:schemeClr>
                </a:solidFill>
                <a:latin typeface="Arial Black" panose="020B0A04020102020204" pitchFamily="34" charset="0"/>
              </a:rPr>
              <a:t>Conclusion</a:t>
            </a:r>
          </a:p>
        </p:txBody>
      </p:sp>
      <p:sp>
        <p:nvSpPr>
          <p:cNvPr id="23" name="TextBox 22">
            <a:extLst>
              <a:ext uri="{FF2B5EF4-FFF2-40B4-BE49-F238E27FC236}">
                <a16:creationId xmlns:a16="http://schemas.microsoft.com/office/drawing/2014/main" id="{4A591EE7-35BE-3923-4AF7-E5827C5FF07C}"/>
              </a:ext>
            </a:extLst>
          </p:cNvPr>
          <p:cNvSpPr txBox="1"/>
          <p:nvPr/>
        </p:nvSpPr>
        <p:spPr>
          <a:xfrm>
            <a:off x="3440784" y="2253006"/>
            <a:ext cx="2545237" cy="369332"/>
          </a:xfrm>
          <a:prstGeom prst="rect">
            <a:avLst/>
          </a:prstGeom>
          <a:noFill/>
        </p:spPr>
        <p:txBody>
          <a:bodyPr wrap="square" rtlCol="0">
            <a:spAutoFit/>
          </a:bodyPr>
          <a:lstStyle/>
          <a:p>
            <a:endParaRPr lang="en-US" dirty="0"/>
          </a:p>
        </p:txBody>
      </p:sp>
      <p:sp>
        <p:nvSpPr>
          <p:cNvPr id="2" name="TextBox 1">
            <a:extLst>
              <a:ext uri="{FF2B5EF4-FFF2-40B4-BE49-F238E27FC236}">
                <a16:creationId xmlns:a16="http://schemas.microsoft.com/office/drawing/2014/main" id="{4CAF9C0A-5219-428B-92B9-97DD37682EC2}"/>
              </a:ext>
            </a:extLst>
          </p:cNvPr>
          <p:cNvSpPr txBox="1"/>
          <p:nvPr/>
        </p:nvSpPr>
        <p:spPr>
          <a:xfrm>
            <a:off x="225468" y="710007"/>
            <a:ext cx="11966532" cy="670952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Recap of Key Points: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Player Analysis and Selection</a:t>
            </a:r>
            <a:r>
              <a:rPr kumimoji="0" lang="en-US" altLang="en-US" sz="1600" b="0" i="0" u="none" strike="noStrike" cap="none" normalizeH="0" baseline="0" dirty="0">
                <a:ln>
                  <a:noFill/>
                </a:ln>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a:t>
            </a:r>
          </a:p>
          <a:p>
            <a:pPr marL="457200" lvl="1" indent="-285750" eaLnBrk="0" fontAlgn="base" hangingPunct="0">
              <a:spcBef>
                <a:spcPct val="0"/>
              </a:spcBef>
              <a:spcAft>
                <a:spcPct val="0"/>
              </a:spcAft>
              <a:buClrTx/>
              <a:buFont typeface="Symbol" panose="05050102010706020507" pitchFamily="18" charset="2"/>
              <a:buChar char=""/>
            </a:pPr>
            <a:r>
              <a:rPr lang="en-US" alt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Prioritization of consistency and recent form.</a:t>
            </a:r>
          </a:p>
          <a:p>
            <a:pPr marL="457200" lvl="1" indent="-285750" defTabSz="914400" eaLnBrk="0" fontAlgn="base" latinLnBrk="0" hangingPunct="0">
              <a:spcBef>
                <a:spcPct val="0"/>
              </a:spcBef>
              <a:spcAft>
                <a:spcPct val="0"/>
              </a:spcAft>
              <a:buClrTx/>
              <a:buSzTx/>
              <a:buFont typeface="Symbol" panose="05050102010706020507" pitchFamily="18" charset="2"/>
              <a:buChar char=""/>
              <a:tabLst/>
            </a:pPr>
            <a:r>
              <a:rPr lang="en-US" alt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Consideration of injury history and fitness levels.</a:t>
            </a:r>
          </a:p>
          <a:p>
            <a:pPr marL="457200" lvl="1" indent="-285750" defTabSz="914400" eaLnBrk="0" fontAlgn="base" latinLnBrk="0" hangingPunct="0">
              <a:spcBef>
                <a:spcPct val="0"/>
              </a:spcBef>
              <a:spcAft>
                <a:spcPct val="0"/>
              </a:spcAft>
              <a:buClrTx/>
              <a:buSzTx/>
              <a:buFont typeface="Symbol" panose="05050102010706020507" pitchFamily="18" charset="2"/>
              <a:buChar char=""/>
              <a:tabLst/>
            </a:pPr>
            <a:r>
              <a:rPr lang="en-US" alt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Ensuring a balanced team composition with a mix of specialists and all-rounders.</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Financial Strategy</a:t>
            </a:r>
            <a:r>
              <a:rPr kumimoji="0" lang="en-US" altLang="en-US" sz="1600" b="0" i="0" u="none" strike="noStrike" cap="none" normalizeH="0" baseline="0" dirty="0">
                <a:ln>
                  <a:noFill/>
                </a:ln>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a:t>
            </a:r>
          </a:p>
          <a:p>
            <a:pPr marL="457200" lvl="1" indent="-285750" defTabSz="914400" eaLnBrk="0" fontAlgn="base" latinLnBrk="0" hangingPunct="0">
              <a:spcBef>
                <a:spcPct val="0"/>
              </a:spcBef>
              <a:spcAft>
                <a:spcPct val="0"/>
              </a:spcAft>
              <a:buClrTx/>
              <a:buSzTx/>
              <a:buFont typeface="Symbol" panose="05050102010706020507" pitchFamily="18" charset="2"/>
              <a:buChar char=""/>
              <a:tabLst/>
            </a:pPr>
            <a:r>
              <a:rPr lang="en-US" alt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Clear budget allocation for different player categories.</a:t>
            </a:r>
          </a:p>
          <a:p>
            <a:pPr marL="457200" lvl="1" indent="-285750" defTabSz="914400" eaLnBrk="0" fontAlgn="base" latinLnBrk="0" hangingPunct="0">
              <a:spcBef>
                <a:spcPct val="0"/>
              </a:spcBef>
              <a:spcAft>
                <a:spcPct val="0"/>
              </a:spcAft>
              <a:buClrTx/>
              <a:buSzTx/>
              <a:buFont typeface="Symbol" panose="05050102010706020507" pitchFamily="18" charset="2"/>
              <a:buChar char=""/>
              <a:tabLst/>
            </a:pPr>
            <a:r>
              <a:rPr lang="en-US" alt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Identifying value-for-money players.</a:t>
            </a:r>
          </a:p>
          <a:p>
            <a:pPr marL="457200" lvl="1" indent="-285750" defTabSz="914400" eaLnBrk="0" fontAlgn="base" latinLnBrk="0" hangingPunct="0">
              <a:spcBef>
                <a:spcPct val="0"/>
              </a:spcBef>
              <a:spcAft>
                <a:spcPct val="0"/>
              </a:spcAft>
              <a:buClrTx/>
              <a:buSzTx/>
              <a:buFont typeface="Symbol" panose="05050102010706020507" pitchFamily="18" charset="2"/>
              <a:buChar char=""/>
              <a:tabLst/>
            </a:pPr>
            <a:r>
              <a:rPr lang="en-US" alt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Strategic bidding to avoid overspending on marquee players.</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Implementation Plan</a:t>
            </a:r>
            <a:r>
              <a:rPr kumimoji="0" lang="en-US" altLang="en-US" sz="1600" b="0" i="0" u="none" strike="noStrike" cap="none" normalizeH="0" baseline="0" dirty="0">
                <a:ln>
                  <a:noFill/>
                </a:ln>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a:t>
            </a:r>
          </a:p>
          <a:p>
            <a:pPr marL="457200" lvl="1" indent="-285750" eaLnBrk="0" fontAlgn="base" hangingPunct="0">
              <a:spcBef>
                <a:spcPct val="0"/>
              </a:spcBef>
              <a:spcAft>
                <a:spcPct val="0"/>
              </a:spcAft>
              <a:buClrTx/>
              <a:buFont typeface="Symbol" panose="05050102010706020507" pitchFamily="18" charset="2"/>
              <a:buChar char=""/>
            </a:pPr>
            <a:r>
              <a:rPr lang="en-US" alt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Develop a detailed auction strategy based on the outlined principles.</a:t>
            </a:r>
          </a:p>
          <a:p>
            <a:pPr marL="457200" lvl="1" indent="-285750" eaLnBrk="0" fontAlgn="base" hangingPunct="0">
              <a:spcBef>
                <a:spcPct val="0"/>
              </a:spcBef>
              <a:spcAft>
                <a:spcPct val="0"/>
              </a:spcAft>
              <a:buClrTx/>
              <a:buFont typeface="Symbol" panose="05050102010706020507" pitchFamily="18" charset="2"/>
              <a:buChar char=""/>
            </a:pPr>
            <a:r>
              <a:rPr lang="en-US" alt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Conduct mock auctions to refine bidding tactics.</a:t>
            </a:r>
          </a:p>
          <a:p>
            <a:pPr marL="457200" lvl="1" indent="-285750" eaLnBrk="0" fontAlgn="base" hangingPunct="0">
              <a:spcBef>
                <a:spcPct val="0"/>
              </a:spcBef>
              <a:spcAft>
                <a:spcPct val="0"/>
              </a:spcAft>
              <a:buClrTx/>
              <a:buFont typeface="Symbol" panose="05050102010706020507" pitchFamily="18" charset="2"/>
              <a:buChar char=""/>
            </a:pPr>
            <a:r>
              <a:rPr lang="en-US" alt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Collaborate with the coaching staff to align on player selection criteria.</a:t>
            </a:r>
          </a:p>
          <a:p>
            <a:pPr lvl="0" eaLnBrk="0" fontAlgn="base" hangingPunct="0">
              <a:spcBef>
                <a:spcPct val="0"/>
              </a:spcBef>
              <a:spcAft>
                <a:spcPct val="0"/>
              </a:spcAft>
              <a:buClrTx/>
            </a:pPr>
            <a:r>
              <a:rPr lang="en-US" altLang="en-US" sz="1600" b="1"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Continuous Performance Monitoring</a:t>
            </a:r>
            <a:r>
              <a:rPr lang="en-US" alt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a:t>
            </a:r>
          </a:p>
          <a:p>
            <a:pPr marL="457200" lvl="1" indent="-285750" defTabSz="914400" eaLnBrk="0" fontAlgn="base" latinLnBrk="0" hangingPunct="0">
              <a:spcBef>
                <a:spcPct val="0"/>
              </a:spcBef>
              <a:spcAft>
                <a:spcPct val="0"/>
              </a:spcAft>
              <a:buClrTx/>
              <a:buSzTx/>
              <a:buFont typeface="Symbol" panose="05050102010706020507" pitchFamily="18" charset="2"/>
              <a:buChar char=""/>
              <a:tabLst/>
            </a:pPr>
            <a:r>
              <a:rPr lang="en-US" alt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Regularly track player performance throughout </a:t>
            </a:r>
          </a:p>
          <a:p>
            <a:pPr marL="171450" lvl="1" defTabSz="914400" eaLnBrk="0" fontAlgn="base" latinLnBrk="0" hangingPunct="0">
              <a:spcBef>
                <a:spcPct val="0"/>
              </a:spcBef>
              <a:spcAft>
                <a:spcPct val="0"/>
              </a:spcAft>
              <a:buClrTx/>
              <a:buSzTx/>
              <a:tabLst/>
            </a:pPr>
            <a:r>
              <a:rPr lang="en-US" alt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     the season.</a:t>
            </a:r>
          </a:p>
          <a:p>
            <a:pPr marL="457200" lvl="1" indent="-285750" defTabSz="914400" eaLnBrk="0" fontAlgn="base" latinLnBrk="0" hangingPunct="0">
              <a:spcBef>
                <a:spcPct val="0"/>
              </a:spcBef>
              <a:spcAft>
                <a:spcPct val="0"/>
              </a:spcAft>
              <a:buClrTx/>
              <a:buSzTx/>
              <a:buFont typeface="Symbol" panose="05050102010706020507" pitchFamily="18" charset="2"/>
              <a:buChar char=""/>
              <a:tabLst/>
            </a:pPr>
            <a:r>
              <a:rPr lang="en-US" alt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Adjust strategies based on real-time data and match outcomes.</a:t>
            </a:r>
          </a:p>
          <a:p>
            <a:pPr marL="457200" lvl="1" indent="-285750" defTabSz="914400" eaLnBrk="0" fontAlgn="base" latinLnBrk="0" hangingPunct="0">
              <a:spcBef>
                <a:spcPct val="0"/>
              </a:spcBef>
              <a:spcAft>
                <a:spcPct val="0"/>
              </a:spcAft>
              <a:buClrTx/>
              <a:buSzTx/>
              <a:buFont typeface="Symbol" panose="05050102010706020507" pitchFamily="18" charset="2"/>
              <a:buChar char=""/>
              <a:tabLst/>
            </a:pPr>
            <a:r>
              <a:rPr lang="en-US" alt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Use performance insights to make mid-season adjustments and future auction plans.</a:t>
            </a:r>
          </a:p>
          <a:p>
            <a:pPr lvl="0" eaLnBrk="0" fontAlgn="base" hangingPunct="0">
              <a:spcBef>
                <a:spcPct val="0"/>
              </a:spcBef>
              <a:spcAft>
                <a:spcPct val="0"/>
              </a:spcAft>
              <a:buClrTx/>
            </a:pPr>
            <a:r>
              <a:rPr lang="en-US" altLang="en-US" sz="1600" b="1"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Importance of Data-Driven Decisions:</a:t>
            </a:r>
          </a:p>
          <a:p>
            <a:pPr marL="457200" lvl="1" indent="-285750" eaLnBrk="0" fontAlgn="base" hangingPunct="0">
              <a:spcBef>
                <a:spcPct val="0"/>
              </a:spcBef>
              <a:spcAft>
                <a:spcPct val="0"/>
              </a:spcAft>
              <a:buClrTx/>
              <a:buFont typeface="Symbol" panose="05050102010706020507" pitchFamily="18" charset="2"/>
              <a:buChar char=""/>
            </a:pPr>
            <a:r>
              <a:rPr 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Utilizing historical performance data to guide auction strategies.</a:t>
            </a:r>
          </a:p>
          <a:p>
            <a:pPr marL="457200" lvl="1" indent="-285750" eaLnBrk="0" fontAlgn="base" hangingPunct="0">
              <a:spcBef>
                <a:spcPct val="0"/>
              </a:spcBef>
              <a:spcAft>
                <a:spcPct val="0"/>
              </a:spcAft>
              <a:buClrTx/>
              <a:buFont typeface="Symbol" panose="05050102010706020507" pitchFamily="18" charset="2"/>
              <a:buChar char=""/>
            </a:pPr>
            <a:r>
              <a:rPr 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Leveraging player statistics to make informed selection decisions.</a:t>
            </a:r>
          </a:p>
          <a:p>
            <a:pPr marL="457200" lvl="1" indent="-285750" eaLnBrk="0" fontAlgn="base" hangingPunct="0">
              <a:spcBef>
                <a:spcPct val="0"/>
              </a:spcBef>
              <a:spcAft>
                <a:spcPct val="0"/>
              </a:spcAft>
              <a:buClrTx/>
              <a:buFont typeface="Symbol" panose="05050102010706020507" pitchFamily="18" charset="2"/>
              <a:buChar char=""/>
            </a:pPr>
            <a:r>
              <a:rPr 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Ensuring a well-balanced team that maximizes performance and value</a:t>
            </a:r>
            <a:endParaRPr lang="en-US" alt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endParaRPr>
          </a:p>
          <a:p>
            <a:pPr marL="457200" marR="0" lvl="1" indent="0" algn="l" defTabSz="914400" rtl="0" eaLnBrk="0" fontAlgn="base" latinLnBrk="0" hangingPunct="0">
              <a:lnSpc>
                <a:spcPct val="100000"/>
              </a:lnSpc>
              <a:spcBef>
                <a:spcPct val="0"/>
              </a:spcBef>
              <a:spcAft>
                <a:spcPct val="0"/>
              </a:spcAft>
              <a:buClrTx/>
              <a:buSzTx/>
              <a:tabLst/>
            </a:pPr>
            <a:endParaRPr lang="en-US" alt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endParaRPr>
          </a:p>
          <a:p>
            <a:pPr marL="457200" marR="0" lvl="1" indent="0" algn="l" defTabSz="914400" rtl="0" eaLnBrk="0" fontAlgn="base" latinLnBrk="0" hangingPunct="0">
              <a:lnSpc>
                <a:spcPct val="100000"/>
              </a:lnSpc>
              <a:spcBef>
                <a:spcPct val="0"/>
              </a:spcBef>
              <a:spcAft>
                <a:spcPct val="0"/>
              </a:spcAft>
              <a:buClrTx/>
              <a:buSzTx/>
              <a:tabLst/>
            </a:pPr>
            <a:endParaRPr lang="en-US" alt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endParaRPr lang="en-IN" dirty="0"/>
          </a:p>
        </p:txBody>
      </p:sp>
    </p:spTree>
    <p:extLst>
      <p:ext uri="{BB962C8B-B14F-4D97-AF65-F5344CB8AC3E}">
        <p14:creationId xmlns:p14="http://schemas.microsoft.com/office/powerpoint/2010/main" val="40129899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774EE7-741A-F1B0-CDC0-FEFFECB0EA15}"/>
              </a:ext>
            </a:extLst>
          </p:cNvPr>
          <p:cNvSpPr txBox="1"/>
          <p:nvPr/>
        </p:nvSpPr>
        <p:spPr>
          <a:xfrm>
            <a:off x="1359031" y="3117043"/>
            <a:ext cx="9473938" cy="830997"/>
          </a:xfrm>
          <a:prstGeom prst="rect">
            <a:avLst/>
          </a:prstGeom>
          <a:noFill/>
        </p:spPr>
        <p:txBody>
          <a:bodyPr wrap="square" rtlCol="0">
            <a:spAutoFit/>
          </a:bodyPr>
          <a:lstStyle/>
          <a:p>
            <a:r>
              <a:rPr 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I acknowledge my mentor for this project for giving me insights  about how we can use Excel to analyze. Also I would like to thank Newton School for providing me this platform  to learn and improve my skills. Along with that my batchmates and the TA sessions  also helped me in many ways to  bring this PPT on the table</a:t>
            </a:r>
          </a:p>
        </p:txBody>
      </p:sp>
      <p:sp>
        <p:nvSpPr>
          <p:cNvPr id="3" name="TextBox 2">
            <a:extLst>
              <a:ext uri="{FF2B5EF4-FFF2-40B4-BE49-F238E27FC236}">
                <a16:creationId xmlns:a16="http://schemas.microsoft.com/office/drawing/2014/main" id="{C959CF59-A216-6571-6606-3F6EFCD70462}"/>
              </a:ext>
            </a:extLst>
          </p:cNvPr>
          <p:cNvSpPr txBox="1"/>
          <p:nvPr/>
        </p:nvSpPr>
        <p:spPr>
          <a:xfrm>
            <a:off x="4140800" y="575035"/>
            <a:ext cx="3379451" cy="584775"/>
          </a:xfrm>
          <a:prstGeom prst="rect">
            <a:avLst/>
          </a:prstGeom>
          <a:noFill/>
        </p:spPr>
        <p:txBody>
          <a:bodyPr wrap="none" rtlCol="0">
            <a:spAutoFit/>
          </a:bodyPr>
          <a:lstStyle/>
          <a:p>
            <a:r>
              <a:rPr lang="en-US" sz="3200" b="1"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Acknowledgement</a:t>
            </a:r>
          </a:p>
        </p:txBody>
      </p:sp>
    </p:spTree>
    <p:extLst>
      <p:ext uri="{BB962C8B-B14F-4D97-AF65-F5344CB8AC3E}">
        <p14:creationId xmlns:p14="http://schemas.microsoft.com/office/powerpoint/2010/main" val="1821470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D9D5A-77C2-487C-BC50-8AC1F8C66D7E}"/>
              </a:ext>
            </a:extLst>
          </p:cNvPr>
          <p:cNvSpPr>
            <a:spLocks noGrp="1"/>
          </p:cNvSpPr>
          <p:nvPr>
            <p:ph type="ctrTitle"/>
          </p:nvPr>
        </p:nvSpPr>
        <p:spPr/>
        <p:txBody>
          <a:bodyPr>
            <a:normAutofit/>
          </a:bodyPr>
          <a:lstStyle/>
          <a:p>
            <a:r>
              <a:rPr lang="en-GB" sz="3200" dirty="0">
                <a:latin typeface="Arial Black" panose="020B0A04020102020204" pitchFamily="34" charset="0"/>
              </a:rPr>
              <a:t>Thankyou</a:t>
            </a:r>
            <a:endParaRPr lang="en-IN" sz="3200" dirty="0">
              <a:latin typeface="Arial Black" panose="020B0A04020102020204" pitchFamily="34" charset="0"/>
            </a:endParaRPr>
          </a:p>
        </p:txBody>
      </p:sp>
      <p:pic>
        <p:nvPicPr>
          <p:cNvPr id="3" name="Picture 2" descr="Free Cricket PowerPoint Template and Google Slides Theme">
            <a:extLst>
              <a:ext uri="{FF2B5EF4-FFF2-40B4-BE49-F238E27FC236}">
                <a16:creationId xmlns:a16="http://schemas.microsoft.com/office/drawing/2014/main" id="{5B244B4B-EE7F-4A05-8816-9A3E202EEB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1295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A3F9FA-1E01-BA08-D954-B54D59C876D6}"/>
              </a:ext>
            </a:extLst>
          </p:cNvPr>
          <p:cNvSpPr txBox="1"/>
          <p:nvPr/>
        </p:nvSpPr>
        <p:spPr>
          <a:xfrm>
            <a:off x="791742" y="1557263"/>
            <a:ext cx="11076495" cy="3769173"/>
          </a:xfrm>
          <a:prstGeom prst="rect">
            <a:avLst/>
          </a:prstGeom>
          <a:noFill/>
        </p:spPr>
        <p:txBody>
          <a:bodyPr wrap="square" rtlCol="0">
            <a:spAutoFit/>
          </a:bodyPr>
          <a:lstStyle/>
          <a:p>
            <a:pPr marL="342900" marR="0" indent="-342900">
              <a:lnSpc>
                <a:spcPct val="107000"/>
              </a:lnSpc>
              <a:spcBef>
                <a:spcPts val="0"/>
              </a:spcBef>
              <a:spcAft>
                <a:spcPts val="0"/>
              </a:spcAft>
              <a:buFont typeface="Wingdings" panose="05000000000000000000" pitchFamily="2" charset="2"/>
              <a:buChar char="q"/>
            </a:pPr>
            <a:r>
              <a:rPr lang="en-US" sz="1600" b="1" kern="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Introduction</a:t>
            </a:r>
            <a:r>
              <a:rPr lang="en-US" sz="1600" kern="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 The Indian Premier League (IPL) is a professional Twenty20 cricket league in India, established by the Board of Control for Cricket in India (BCCI) in 2008.</a:t>
            </a:r>
          </a:p>
          <a:p>
            <a:pPr marL="342900" marR="0" indent="-342900">
              <a:lnSpc>
                <a:spcPct val="107000"/>
              </a:lnSpc>
              <a:spcBef>
                <a:spcPts val="0"/>
              </a:spcBef>
              <a:spcAft>
                <a:spcPts val="0"/>
              </a:spcAft>
              <a:buFont typeface="Wingdings" panose="05000000000000000000" pitchFamily="2" charset="2"/>
              <a:buChar char="q"/>
            </a:pPr>
            <a:endPar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endParaRPr>
          </a:p>
          <a:p>
            <a:pPr marL="342900" marR="0" indent="-342900">
              <a:lnSpc>
                <a:spcPct val="107000"/>
              </a:lnSpc>
              <a:spcBef>
                <a:spcPts val="0"/>
              </a:spcBef>
              <a:spcAft>
                <a:spcPts val="0"/>
              </a:spcAft>
              <a:buFont typeface="Wingdings" panose="05000000000000000000" pitchFamily="2" charset="2"/>
              <a:buChar char="q"/>
            </a:pPr>
            <a:r>
              <a:rPr lang="en-US" sz="1600" b="1" kern="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Format</a:t>
            </a:r>
            <a:r>
              <a:rPr lang="en-US" sz="1600" kern="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 It features city-based franchise teams, with matches played in a round-robin and knockout format.</a:t>
            </a:r>
          </a:p>
          <a:p>
            <a:pPr marL="342900" marR="0" indent="-342900">
              <a:lnSpc>
                <a:spcPct val="107000"/>
              </a:lnSpc>
              <a:spcBef>
                <a:spcPts val="0"/>
              </a:spcBef>
              <a:spcAft>
                <a:spcPts val="0"/>
              </a:spcAft>
              <a:buFont typeface="Wingdings" panose="05000000000000000000" pitchFamily="2" charset="2"/>
              <a:buChar char="q"/>
            </a:pPr>
            <a:endPar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endParaRPr>
          </a:p>
          <a:p>
            <a:pPr marL="342900" marR="0" indent="-342900">
              <a:lnSpc>
                <a:spcPct val="107000"/>
              </a:lnSpc>
              <a:spcBef>
                <a:spcPts val="0"/>
              </a:spcBef>
              <a:spcAft>
                <a:spcPts val="0"/>
              </a:spcAft>
              <a:buFont typeface="Wingdings" panose="05000000000000000000" pitchFamily="2" charset="2"/>
              <a:buChar char="q"/>
            </a:pPr>
            <a:r>
              <a:rPr lang="en-US" sz="1600" b="1" kern="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Popularity</a:t>
            </a:r>
            <a:r>
              <a:rPr lang="en-US" sz="1600" kern="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 Known for its high entertainment value, the IPL has become one of the most-watched cricket leagues globally, combining top cricket talent with Bollywood glamour.</a:t>
            </a:r>
          </a:p>
          <a:p>
            <a:pPr marL="342900" marR="0" indent="-342900">
              <a:lnSpc>
                <a:spcPct val="107000"/>
              </a:lnSpc>
              <a:spcBef>
                <a:spcPts val="0"/>
              </a:spcBef>
              <a:spcAft>
                <a:spcPts val="0"/>
              </a:spcAft>
              <a:buFont typeface="Wingdings" panose="05000000000000000000" pitchFamily="2" charset="2"/>
              <a:buChar char="q"/>
            </a:pPr>
            <a:endPar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endParaRPr>
          </a:p>
          <a:p>
            <a:pPr marL="342900" marR="0" indent="-342900">
              <a:lnSpc>
                <a:spcPct val="107000"/>
              </a:lnSpc>
              <a:spcBef>
                <a:spcPts val="0"/>
              </a:spcBef>
              <a:spcAft>
                <a:spcPts val="0"/>
              </a:spcAft>
              <a:buFont typeface="Wingdings" panose="05000000000000000000" pitchFamily="2" charset="2"/>
              <a:buChar char="q"/>
            </a:pPr>
            <a:r>
              <a:rPr lang="en-US" sz="1600" b="1" kern="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Franchises</a:t>
            </a:r>
            <a:r>
              <a:rPr lang="en-US" sz="1600" kern="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 The league started with eight teams, and franchises have included cities like Mumbai, Chennai, Bangalore, and Kolkata.</a:t>
            </a:r>
          </a:p>
          <a:p>
            <a:pPr marL="342900" marR="0" indent="-342900">
              <a:lnSpc>
                <a:spcPct val="107000"/>
              </a:lnSpc>
              <a:spcBef>
                <a:spcPts val="0"/>
              </a:spcBef>
              <a:spcAft>
                <a:spcPts val="0"/>
              </a:spcAft>
              <a:buFont typeface="Wingdings" panose="05000000000000000000" pitchFamily="2" charset="2"/>
              <a:buChar char="q"/>
            </a:pPr>
            <a:endPar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endParaRPr>
          </a:p>
          <a:p>
            <a:pPr marL="342900" marR="0" indent="-342900">
              <a:lnSpc>
                <a:spcPct val="107000"/>
              </a:lnSpc>
              <a:spcBef>
                <a:spcPts val="0"/>
              </a:spcBef>
              <a:spcAft>
                <a:spcPts val="0"/>
              </a:spcAft>
              <a:buFont typeface="Wingdings" panose="05000000000000000000" pitchFamily="2" charset="2"/>
              <a:buChar char="q"/>
            </a:pPr>
            <a:r>
              <a:rPr lang="en-US" sz="1600" b="1" kern="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Influence</a:t>
            </a:r>
            <a:r>
              <a:rPr lang="en-US" sz="1600" kern="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 The IPL has revolutionized the sport, popularizing the T20 format and significantly boosting the careers of many cricketers.</a:t>
            </a:r>
            <a:endPar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endParaRPr>
          </a:p>
          <a:p>
            <a:pPr marL="285750" marR="0" indent="-285750">
              <a:lnSpc>
                <a:spcPct val="107000"/>
              </a:lnSpc>
              <a:spcBef>
                <a:spcPts val="0"/>
              </a:spcBef>
              <a:spcAft>
                <a:spcPts val="0"/>
              </a:spcAft>
              <a:buFont typeface="Wingdings" panose="05000000000000000000" pitchFamily="2" charset="2"/>
              <a:buChar char="q"/>
            </a:pPr>
            <a:endParaRPr lang="en-US" sz="1600" dirty="0">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B918AE77-AEB0-8E6A-BF2C-3B25C638D310}"/>
              </a:ext>
            </a:extLst>
          </p:cNvPr>
          <p:cNvSpPr txBox="1"/>
          <p:nvPr/>
        </p:nvSpPr>
        <p:spPr>
          <a:xfrm>
            <a:off x="3401138" y="379387"/>
            <a:ext cx="6083406" cy="584775"/>
          </a:xfrm>
          <a:prstGeom prst="rect">
            <a:avLst/>
          </a:prstGeom>
          <a:noFill/>
        </p:spPr>
        <p:txBody>
          <a:bodyPr wrap="square" rtlCol="0">
            <a:spAutoFit/>
          </a:bodyPr>
          <a:lstStyle/>
          <a:p>
            <a:r>
              <a:rPr lang="en-US" sz="3200" b="1"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IPL History and Overview</a:t>
            </a:r>
          </a:p>
        </p:txBody>
      </p:sp>
    </p:spTree>
    <p:extLst>
      <p:ext uri="{BB962C8B-B14F-4D97-AF65-F5344CB8AC3E}">
        <p14:creationId xmlns:p14="http://schemas.microsoft.com/office/powerpoint/2010/main" val="932929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2" descr="Mumbai Indians - Wikipedia">
            <a:extLst>
              <a:ext uri="{FF2B5EF4-FFF2-40B4-BE49-F238E27FC236}">
                <a16:creationId xmlns:a16="http://schemas.microsoft.com/office/drawing/2014/main" id="{FAC357D2-48CC-9C1E-94D7-9272C837E0A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AutoShape 4" descr="Mumbai Indians - Wikipedia">
            <a:extLst>
              <a:ext uri="{FF2B5EF4-FFF2-40B4-BE49-F238E27FC236}">
                <a16:creationId xmlns:a16="http://schemas.microsoft.com/office/drawing/2014/main" id="{C91BAC3C-23DA-FD01-B13D-AA3EDAEEE21B}"/>
              </a:ext>
            </a:extLst>
          </p:cNvPr>
          <p:cNvSpPr>
            <a:spLocks noChangeAspect="1" noChangeArrowheads="1"/>
          </p:cNvSpPr>
          <p:nvPr/>
        </p:nvSpPr>
        <p:spPr bwMode="auto">
          <a:xfrm>
            <a:off x="6332770" y="4265471"/>
            <a:ext cx="205801" cy="1068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 name="AutoShape 6" descr="Mumbai Indians - Wikipedia">
            <a:extLst>
              <a:ext uri="{FF2B5EF4-FFF2-40B4-BE49-F238E27FC236}">
                <a16:creationId xmlns:a16="http://schemas.microsoft.com/office/drawing/2014/main" id="{45042B9C-6337-4EA8-C65E-93478AEA6D7B}"/>
              </a:ext>
            </a:extLst>
          </p:cNvPr>
          <p:cNvSpPr>
            <a:spLocks noChangeAspect="1" noChangeArrowheads="1"/>
          </p:cNvSpPr>
          <p:nvPr/>
        </p:nvSpPr>
        <p:spPr bwMode="auto">
          <a:xfrm>
            <a:off x="6485170" y="4417871"/>
            <a:ext cx="205801" cy="1068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3080" name="Picture 8" descr="Download free Mumbai Indians Logo Poster Wallpaper - MrWallpaper.com">
            <a:extLst>
              <a:ext uri="{FF2B5EF4-FFF2-40B4-BE49-F238E27FC236}">
                <a16:creationId xmlns:a16="http://schemas.microsoft.com/office/drawing/2014/main" id="{C8217771-CB2E-0E0C-5AA9-293CAE149C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018" y="1016028"/>
            <a:ext cx="3003085" cy="168790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ising Pune Supergiant | Logopedia | Fandom">
            <a:extLst>
              <a:ext uri="{FF2B5EF4-FFF2-40B4-BE49-F238E27FC236}">
                <a16:creationId xmlns:a16="http://schemas.microsoft.com/office/drawing/2014/main" id="{2D3F159B-C33F-49A4-C1E5-11817C719A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809" y="3126040"/>
            <a:ext cx="2850659" cy="144882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Sunrisers Hyderabad brand resources: accessing high-guality vector logo  SVG, brand colors, and more.">
            <a:extLst>
              <a:ext uri="{FF2B5EF4-FFF2-40B4-BE49-F238E27FC236}">
                <a16:creationId xmlns:a16="http://schemas.microsoft.com/office/drawing/2014/main" id="{714A6D7E-20FB-A3A0-F8DD-31D12795E0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809" y="5082651"/>
            <a:ext cx="2819827" cy="1531992"/>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KKR unofficial | Kolkata">
            <a:extLst>
              <a:ext uri="{FF2B5EF4-FFF2-40B4-BE49-F238E27FC236}">
                <a16:creationId xmlns:a16="http://schemas.microsoft.com/office/drawing/2014/main" id="{9A6D5ACF-AB87-7DED-974D-92C04111C2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8902" y="3126040"/>
            <a:ext cx="2793780" cy="1459319"/>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PL and WPL Side RCB Renamed as Royal Challengers Bengaluru, Replace  Bangalore - News18">
            <a:extLst>
              <a:ext uri="{FF2B5EF4-FFF2-40B4-BE49-F238E27FC236}">
                <a16:creationId xmlns:a16="http://schemas.microsoft.com/office/drawing/2014/main" id="{90B37846-700A-6178-8A08-6276F9BF92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79434" y="1016029"/>
            <a:ext cx="2956823" cy="1687904"/>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Who is the owner of Gujarat Lions - GL | Full Wiki | Team Profile">
            <a:extLst>
              <a:ext uri="{FF2B5EF4-FFF2-40B4-BE49-F238E27FC236}">
                <a16:creationId xmlns:a16="http://schemas.microsoft.com/office/drawing/2014/main" id="{A3CA8EDB-26DD-E6DD-7B8E-A645F64F91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28877" y="5112401"/>
            <a:ext cx="2741026" cy="1448820"/>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descr="Delhi Daredevils set to get a new name today | Cricket News - Times of India">
            <a:extLst>
              <a:ext uri="{FF2B5EF4-FFF2-40B4-BE49-F238E27FC236}">
                <a16:creationId xmlns:a16="http://schemas.microsoft.com/office/drawing/2014/main" id="{7C325D3C-0B94-DB5D-61E4-AE5C9903E58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91743" y="5082651"/>
            <a:ext cx="2741027" cy="1508321"/>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descr="KXIP Players List 2020: Complete list of Kings XI Punjab players in IPL  2020 | Cricket News - Times of India">
            <a:extLst>
              <a:ext uri="{FF2B5EF4-FFF2-40B4-BE49-F238E27FC236}">
                <a16:creationId xmlns:a16="http://schemas.microsoft.com/office/drawing/2014/main" id="{AB176147-5F91-895F-6627-40A38C73031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28902" y="1016028"/>
            <a:ext cx="2793780" cy="168790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B944F94-DAC7-B255-C35E-C94B0F93A3A3}"/>
              </a:ext>
            </a:extLst>
          </p:cNvPr>
          <p:cNvSpPr txBox="1"/>
          <p:nvPr/>
        </p:nvSpPr>
        <p:spPr>
          <a:xfrm>
            <a:off x="2892080" y="116085"/>
            <a:ext cx="6730602" cy="584775"/>
          </a:xfrm>
          <a:prstGeom prst="rect">
            <a:avLst/>
          </a:prstGeom>
          <a:noFill/>
        </p:spPr>
        <p:txBody>
          <a:bodyPr wrap="square" rtlCol="0">
            <a:spAutoFit/>
          </a:bodyPr>
          <a:lstStyle/>
          <a:p>
            <a:r>
              <a:rPr lang="en-US" sz="3200" b="1"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Teams Played in IPL 2016</a:t>
            </a:r>
          </a:p>
        </p:txBody>
      </p:sp>
      <p:pic>
        <p:nvPicPr>
          <p:cNvPr id="2050" name="Picture 2" descr="Indian Premier League 2016; IPL 9; IPL 2016 Schedule">
            <a:extLst>
              <a:ext uri="{FF2B5EF4-FFF2-40B4-BE49-F238E27FC236}">
                <a16:creationId xmlns:a16="http://schemas.microsoft.com/office/drawing/2014/main" id="{901624D0-03FD-9838-98E2-4CD65B4D4F9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79434" y="3131541"/>
            <a:ext cx="2956823" cy="144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0896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4D5FD2-A40B-03FB-A94B-603E59C60FC9}"/>
              </a:ext>
            </a:extLst>
          </p:cNvPr>
          <p:cNvSpPr txBox="1"/>
          <p:nvPr/>
        </p:nvSpPr>
        <p:spPr>
          <a:xfrm>
            <a:off x="3660967" y="431235"/>
            <a:ext cx="4520405" cy="584775"/>
          </a:xfrm>
          <a:prstGeom prst="rect">
            <a:avLst/>
          </a:prstGeom>
          <a:noFill/>
          <a:ln>
            <a:noFill/>
          </a:ln>
        </p:spPr>
        <p:txBody>
          <a:bodyPr wrap="none" rtlCol="0">
            <a:spAutoFit/>
          </a:bodyPr>
          <a:lstStyle/>
          <a:p>
            <a:r>
              <a:rPr lang="en-US" sz="3200" dirty="0">
                <a:solidFill>
                  <a:schemeClr val="tx1">
                    <a:lumMod val="95000"/>
                    <a:lumOff val="5000"/>
                  </a:schemeClr>
                </a:solidFill>
                <a:latin typeface="Arial Black" panose="020B0A04020102020204" pitchFamily="34" charset="0"/>
                <a:cs typeface="Arial" panose="020B0604020202020204" pitchFamily="34" charset="0"/>
              </a:rPr>
              <a:t>Problem Statement</a:t>
            </a:r>
          </a:p>
        </p:txBody>
      </p:sp>
      <p:sp>
        <p:nvSpPr>
          <p:cNvPr id="3" name="TextBox 2">
            <a:extLst>
              <a:ext uri="{FF2B5EF4-FFF2-40B4-BE49-F238E27FC236}">
                <a16:creationId xmlns:a16="http://schemas.microsoft.com/office/drawing/2014/main" id="{432D54B3-0CAA-F894-20AC-E57AF0B5C5BA}"/>
              </a:ext>
            </a:extLst>
          </p:cNvPr>
          <p:cNvSpPr txBox="1"/>
          <p:nvPr/>
        </p:nvSpPr>
        <p:spPr>
          <a:xfrm>
            <a:off x="1295470" y="2683909"/>
            <a:ext cx="9935906" cy="1323439"/>
          </a:xfrm>
          <a:prstGeom prst="rect">
            <a:avLst/>
          </a:prstGeom>
          <a:noFill/>
          <a:ln>
            <a:noFill/>
          </a:ln>
        </p:spPr>
        <p:txBody>
          <a:bodyPr wrap="square" lIns="91440" tIns="45720" rIns="91440" bIns="45720" rtlCol="0" anchor="t">
            <a:spAutoFit/>
          </a:bodyPr>
          <a:lstStyle/>
          <a:p>
            <a:r>
              <a:rPr 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I am Hired as a sports data analyst by RCB where the team is looking for Top- performing and reliable players to win tournaments , considering both on field performance and value for money in mega player auction of 2017.</a:t>
            </a:r>
          </a:p>
          <a:p>
            <a:endParaRPr 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endParaRPr>
          </a:p>
          <a:p>
            <a:r>
              <a:rPr 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My task is to come up with strategies /suggestions regarding selecting the best performing players and optimizing player auction investments.</a:t>
            </a:r>
          </a:p>
        </p:txBody>
      </p:sp>
    </p:spTree>
    <p:extLst>
      <p:ext uri="{BB962C8B-B14F-4D97-AF65-F5344CB8AC3E}">
        <p14:creationId xmlns:p14="http://schemas.microsoft.com/office/powerpoint/2010/main" val="883475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514256-6C0B-5906-1ED1-6C24DE92A48D}"/>
              </a:ext>
            </a:extLst>
          </p:cNvPr>
          <p:cNvSpPr txBox="1"/>
          <p:nvPr/>
        </p:nvSpPr>
        <p:spPr>
          <a:xfrm>
            <a:off x="3916276" y="273377"/>
            <a:ext cx="3941528" cy="584775"/>
          </a:xfrm>
          <a:prstGeom prst="rect">
            <a:avLst/>
          </a:prstGeom>
          <a:noFill/>
        </p:spPr>
        <p:txBody>
          <a:bodyPr wrap="none" rtlCol="0">
            <a:spAutoFit/>
          </a:bodyPr>
          <a:lstStyle/>
          <a:p>
            <a:r>
              <a:rPr lang="en-US" sz="3200" dirty="0">
                <a:solidFill>
                  <a:schemeClr val="tx1">
                    <a:lumMod val="95000"/>
                    <a:lumOff val="5000"/>
                  </a:schemeClr>
                </a:solidFill>
                <a:latin typeface="Arial Black" panose="020B0A04020102020204" pitchFamily="34" charset="0"/>
              </a:rPr>
              <a:t>Data Description</a:t>
            </a:r>
          </a:p>
        </p:txBody>
      </p:sp>
      <p:sp>
        <p:nvSpPr>
          <p:cNvPr id="4" name="TextBox 3">
            <a:extLst>
              <a:ext uri="{FF2B5EF4-FFF2-40B4-BE49-F238E27FC236}">
                <a16:creationId xmlns:a16="http://schemas.microsoft.com/office/drawing/2014/main" id="{79E5E3E3-4CB7-090B-A1CC-8BB581F0E8D8}"/>
              </a:ext>
            </a:extLst>
          </p:cNvPr>
          <p:cNvSpPr txBox="1"/>
          <p:nvPr/>
        </p:nvSpPr>
        <p:spPr>
          <a:xfrm>
            <a:off x="0" y="1867245"/>
            <a:ext cx="12041171" cy="3539430"/>
          </a:xfrm>
          <a:prstGeom prst="rect">
            <a:avLst/>
          </a:prstGeom>
          <a:noFill/>
        </p:spPr>
        <p:txBody>
          <a:bodyPr wrap="square" rtlCol="0">
            <a:spAutoFit/>
          </a:bodyPr>
          <a:lstStyle/>
          <a:p>
            <a:pPr algn="just"/>
            <a:endParaRPr lang="en-US" sz="1600" b="1" i="0" u="none" strike="noStrike"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Wingdings" panose="05000000000000000000" pitchFamily="2" charset="2"/>
              <a:buChar char="q"/>
            </a:pPr>
            <a:r>
              <a:rPr lang="en-US" sz="1600" b="1" i="0" u="none" strike="noStrike"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Ball by Ball: </a:t>
            </a:r>
            <a:r>
              <a:rPr 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Key attributes for detailing each ball in a cricket match: unique identifiers for match, over, ball, innings number, batting and bowling teams, striker's batting position, striker, non-striker, and bowler.</a:t>
            </a:r>
          </a:p>
          <a:p>
            <a:pPr marL="342900" indent="-342900" algn="just">
              <a:buFont typeface="Wingdings" panose="05000000000000000000" pitchFamily="2" charset="2"/>
              <a:buChar char="q"/>
            </a:pPr>
            <a:endParaRPr 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Wingdings" panose="05000000000000000000" pitchFamily="2" charset="2"/>
              <a:buChar char="q"/>
            </a:pPr>
            <a:r>
              <a:rPr lang="en-US" sz="1600" b="1" i="0" u="none" strike="noStrike"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Batting style : </a:t>
            </a:r>
            <a:r>
              <a:rPr 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Key attributes for a batsman's record: unique identifier and batting hand (right or left).</a:t>
            </a:r>
          </a:p>
          <a:p>
            <a:pPr marL="342900" indent="-342900" algn="just">
              <a:buFont typeface="Wingdings" panose="05000000000000000000" pitchFamily="2" charset="2"/>
              <a:buChar char="q"/>
            </a:pPr>
            <a:endParaRPr lang="en-US" sz="1600" b="1"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Wingdings" panose="05000000000000000000" pitchFamily="2" charset="2"/>
              <a:buChar char="q"/>
            </a:pPr>
            <a:r>
              <a:rPr lang="en-US" sz="1600" b="1" i="0" u="none" strike="noStrike"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Bowling style : </a:t>
            </a:r>
            <a:r>
              <a:rPr 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Key attributes for a bowler's record: unique identifier and bowling skill (e.g., right-arm fast, left-arm spin).</a:t>
            </a:r>
          </a:p>
          <a:p>
            <a:pPr marL="342900" indent="-342900" algn="just">
              <a:buFont typeface="Wingdings" panose="05000000000000000000" pitchFamily="2" charset="2"/>
              <a:buChar char="q"/>
            </a:pPr>
            <a:endParaRPr lang="en-US" sz="1600" b="1" i="0" u="none" strike="noStrike"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Wingdings" panose="05000000000000000000" pitchFamily="2" charset="2"/>
              <a:buChar char="q"/>
            </a:pPr>
            <a:r>
              <a:rPr lang="en-US" sz="1600" b="1" i="0" u="none" strike="noStrike"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Extra Type : </a:t>
            </a:r>
            <a:r>
              <a:rPr 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Uniquely identifies the type of extra runs (Extra_Runs) scored in a cricket match, categorized by innings (</a:t>
            </a:r>
            <a:r>
              <a:rPr lang="en-US" sz="1600" dirty="0" err="1">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Innings_No</a:t>
            </a:r>
            <a:r>
              <a:rPr 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 and instance (Extra_Id), with Extra_Name specifying the type (e.g., byes, leg byes, </a:t>
            </a:r>
            <a:r>
              <a:rPr lang="en-US" sz="1600" dirty="0" err="1">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wides</a:t>
            </a:r>
            <a:r>
              <a:rPr 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 no-balls).</a:t>
            </a:r>
          </a:p>
          <a:p>
            <a:pPr marL="342900" indent="-342900" algn="just">
              <a:buFont typeface="Wingdings" panose="05000000000000000000" pitchFamily="2" charset="2"/>
              <a:buChar char="q"/>
            </a:pPr>
            <a:endParaRPr lang="en-US" sz="1600" b="1" i="0" u="none" strike="noStrike"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Wingdings" panose="05000000000000000000" pitchFamily="2" charset="2"/>
              <a:buChar char="q"/>
            </a:pPr>
            <a:r>
              <a:rPr lang="en-US" sz="1600" b="1" i="0" u="none" strike="noStrike"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Season: </a:t>
            </a:r>
            <a:r>
              <a:rPr lang="en-US" sz="1600" i="0" u="none" strike="noStrike"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U</a:t>
            </a:r>
            <a:r>
              <a:rPr 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niquely identifies a specific season or tournament, while </a:t>
            </a:r>
            <a:r>
              <a:rPr lang="en-US" sz="1600" dirty="0" err="1">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Venue_Id</a:t>
            </a:r>
            <a:r>
              <a:rPr 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 pinpoints the stadium or venue where the match is held.</a:t>
            </a:r>
          </a:p>
          <a:p>
            <a:pPr marL="342900" indent="-342900" algn="just">
              <a:buFont typeface="Wingdings" panose="05000000000000000000" pitchFamily="2" charset="2"/>
              <a:buChar char="q"/>
            </a:pPr>
            <a:endParaRPr lang="en-US" sz="1600" b="1"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endParaRPr>
          </a:p>
          <a:p>
            <a:pPr marL="342900" indent="-342900" algn="just">
              <a:buFont typeface="Wingdings" panose="05000000000000000000" pitchFamily="2" charset="2"/>
              <a:buChar char="q"/>
            </a:pPr>
            <a:endParaRPr 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379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6F580E-0C8F-68C1-304E-C9A0DF280FB9}"/>
              </a:ext>
            </a:extLst>
          </p:cNvPr>
          <p:cNvSpPr txBox="1"/>
          <p:nvPr/>
        </p:nvSpPr>
        <p:spPr>
          <a:xfrm>
            <a:off x="341514" y="1693494"/>
            <a:ext cx="12013324" cy="4031873"/>
          </a:xfrm>
          <a:prstGeom prst="rect">
            <a:avLst/>
          </a:prstGeom>
          <a:noFill/>
        </p:spPr>
        <p:txBody>
          <a:bodyPr wrap="square" rtlCol="0">
            <a:spAutoFit/>
          </a:bodyPr>
          <a:lstStyle/>
          <a:p>
            <a:r>
              <a:rPr lang="en-US" sz="1600" b="1" dirty="0">
                <a:solidFill>
                  <a:schemeClr val="tx1">
                    <a:lumMod val="95000"/>
                    <a:lumOff val="5000"/>
                  </a:schemeClr>
                </a:solidFill>
                <a:latin typeface="Arial" panose="020B0604020202020204" pitchFamily="34" charset="0"/>
                <a:cs typeface="Arial" panose="020B0604020202020204" pitchFamily="34" charset="0"/>
              </a:rPr>
              <a:t>Player Analysis and Selection</a:t>
            </a:r>
          </a:p>
          <a:p>
            <a:pPr marL="285750" indent="-285750">
              <a:buFont typeface="Wingdings" panose="05000000000000000000" pitchFamily="2" charset="2"/>
              <a:buChar char="q"/>
            </a:pPr>
            <a:r>
              <a:rPr lang="en-US" sz="1600" u="sng"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Consistency and Form</a:t>
            </a:r>
            <a:r>
              <a:rPr 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 Focus on players with consistent performance and recent form.</a:t>
            </a:r>
          </a:p>
          <a:p>
            <a:pPr marL="285750" indent="-285750">
              <a:buFont typeface="Wingdings" panose="05000000000000000000" pitchFamily="2" charset="2"/>
              <a:buChar char="q"/>
            </a:pPr>
            <a:r>
              <a:rPr lang="en-US" sz="1600" u="sng"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Injury History</a:t>
            </a:r>
            <a:r>
              <a:rPr 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 Consider players' injury history and current fitness levels.</a:t>
            </a:r>
          </a:p>
          <a:p>
            <a:endParaRPr lang="en-US" sz="1600" dirty="0">
              <a:solidFill>
                <a:schemeClr val="tx1">
                  <a:lumMod val="95000"/>
                  <a:lumOff val="5000"/>
                </a:schemeClr>
              </a:solidFill>
              <a:latin typeface="Arial" panose="020B0604020202020204" pitchFamily="34" charset="0"/>
              <a:cs typeface="Arial" panose="020B0604020202020204" pitchFamily="34" charset="0"/>
            </a:endParaRPr>
          </a:p>
          <a:p>
            <a:r>
              <a:rPr lang="en-US" sz="1600" b="1" dirty="0">
                <a:solidFill>
                  <a:schemeClr val="tx1">
                    <a:lumMod val="95000"/>
                    <a:lumOff val="5000"/>
                  </a:schemeClr>
                </a:solidFill>
                <a:latin typeface="Arial" panose="020B0604020202020204" pitchFamily="34" charset="0"/>
                <a:cs typeface="Arial" panose="020B0604020202020204" pitchFamily="34" charset="0"/>
              </a:rPr>
              <a:t>Team Composition and Balance</a:t>
            </a:r>
          </a:p>
          <a:p>
            <a:pPr marL="285750" indent="-285750">
              <a:buFont typeface="Wingdings" panose="05000000000000000000" pitchFamily="2" charset="2"/>
              <a:buChar char="q"/>
            </a:pPr>
            <a:r>
              <a:rPr lang="en-US" sz="1600" u="sng"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Role Distribution</a:t>
            </a:r>
            <a:r>
              <a:rPr 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 Ensure a balanced mix of batsmen, bowlers, all-rounders, and wicketkeepers.</a:t>
            </a:r>
          </a:p>
          <a:p>
            <a:pPr marL="285750" indent="-285750">
              <a:buFont typeface="Wingdings" panose="05000000000000000000" pitchFamily="2" charset="2"/>
              <a:buChar char="q"/>
            </a:pPr>
            <a:r>
              <a:rPr lang="en-US" sz="1600" u="sng"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Specialists vs. All-rounders</a:t>
            </a:r>
            <a:r>
              <a:rPr 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 Determine the right balance between specialist players and all-rounders</a:t>
            </a:r>
            <a:r>
              <a:rPr lang="en-US" sz="1600" dirty="0">
                <a:solidFill>
                  <a:schemeClr val="tx1">
                    <a:lumMod val="95000"/>
                    <a:lumOff val="5000"/>
                  </a:schemeClr>
                </a:solidFill>
                <a:latin typeface="Arial" panose="020B0604020202020204" pitchFamily="34" charset="0"/>
                <a:cs typeface="Arial" panose="020B0604020202020204" pitchFamily="34" charset="0"/>
              </a:rPr>
              <a:t>.</a:t>
            </a:r>
            <a:br>
              <a:rPr lang="en-US" sz="1600" dirty="0">
                <a:solidFill>
                  <a:schemeClr val="tx1">
                    <a:lumMod val="95000"/>
                    <a:lumOff val="5000"/>
                  </a:schemeClr>
                </a:solidFill>
                <a:latin typeface="Arial" panose="020B0604020202020204" pitchFamily="34" charset="0"/>
                <a:cs typeface="Arial" panose="020B0604020202020204" pitchFamily="34" charset="0"/>
              </a:rPr>
            </a:br>
            <a:endParaRPr lang="en-US" sz="1600" dirty="0">
              <a:solidFill>
                <a:schemeClr val="tx1">
                  <a:lumMod val="95000"/>
                  <a:lumOff val="5000"/>
                </a:schemeClr>
              </a:solidFill>
              <a:latin typeface="Arial" panose="020B0604020202020204" pitchFamily="34" charset="0"/>
              <a:cs typeface="Arial" panose="020B0604020202020204" pitchFamily="34" charset="0"/>
            </a:endParaRPr>
          </a:p>
          <a:p>
            <a:r>
              <a:rPr lang="en-US" sz="1600" b="1" dirty="0">
                <a:solidFill>
                  <a:schemeClr val="tx1">
                    <a:lumMod val="95000"/>
                    <a:lumOff val="5000"/>
                  </a:schemeClr>
                </a:solidFill>
                <a:latin typeface="Arial" panose="020B0604020202020204" pitchFamily="34" charset="0"/>
                <a:cs typeface="Arial" panose="020B0604020202020204" pitchFamily="34" charset="0"/>
              </a:rPr>
              <a:t>Financial Strategy</a:t>
            </a:r>
          </a:p>
          <a:p>
            <a:pPr marL="285750" indent="-285750">
              <a:buFont typeface="Wingdings" panose="05000000000000000000" pitchFamily="2" charset="2"/>
              <a:buChar char="q"/>
            </a:pPr>
            <a:r>
              <a:rPr lang="en-US" sz="1600" u="sng"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Budget Allocation</a:t>
            </a:r>
            <a:r>
              <a:rPr 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 Set clear budget limits for different player categories.</a:t>
            </a:r>
          </a:p>
          <a:p>
            <a:pPr marL="285750" indent="-285750">
              <a:buFont typeface="Wingdings" panose="05000000000000000000" pitchFamily="2" charset="2"/>
              <a:buChar char="q"/>
            </a:pPr>
            <a:r>
              <a:rPr lang="en-US" sz="1600" u="sng"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Value for Money</a:t>
            </a:r>
            <a:r>
              <a:rPr 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 Identify players who offer the best value for their price.</a:t>
            </a:r>
          </a:p>
          <a:p>
            <a:pPr marL="285750" indent="-285750">
              <a:buFont typeface="Wingdings" panose="05000000000000000000" pitchFamily="2" charset="2"/>
              <a:buChar char="q"/>
            </a:pPr>
            <a:r>
              <a:rPr lang="en-US" sz="1600" u="sng"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Bid Strategy</a:t>
            </a:r>
            <a:r>
              <a:rPr 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 Plan a strategic bidding approach to avoid overspending on marquee players.</a:t>
            </a:r>
          </a:p>
          <a:p>
            <a:endParaRPr lang="en-US" sz="1600" dirty="0">
              <a:solidFill>
                <a:schemeClr val="tx1">
                  <a:lumMod val="95000"/>
                  <a:lumOff val="5000"/>
                </a:schemeClr>
              </a:solidFill>
              <a:latin typeface="Arial" panose="020B0604020202020204" pitchFamily="34" charset="0"/>
              <a:cs typeface="Arial" panose="020B0604020202020204" pitchFamily="34" charset="0"/>
            </a:endParaRPr>
          </a:p>
          <a:p>
            <a:r>
              <a:rPr lang="en-US" sz="1600" b="1" dirty="0">
                <a:solidFill>
                  <a:schemeClr val="tx1">
                    <a:lumMod val="95000"/>
                    <a:lumOff val="5000"/>
                  </a:schemeClr>
                </a:solidFill>
                <a:latin typeface="Arial" panose="020B0604020202020204" pitchFamily="34" charset="0"/>
                <a:cs typeface="Arial" panose="020B0604020202020204" pitchFamily="34" charset="0"/>
              </a:rPr>
              <a:t>Youth and Future Potential</a:t>
            </a:r>
          </a:p>
          <a:p>
            <a:pPr marL="285750" indent="-285750">
              <a:buFont typeface="Wingdings" panose="05000000000000000000" pitchFamily="2" charset="2"/>
              <a:buChar char="q"/>
            </a:pPr>
            <a:r>
              <a:rPr lang="en-US" sz="1600" u="sng"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Young Talent</a:t>
            </a:r>
            <a:r>
              <a:rPr 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 Focus on acquiring young and emerging players with long-term potential.</a:t>
            </a:r>
          </a:p>
          <a:p>
            <a:pPr marL="285750" indent="-285750">
              <a:buFont typeface="Wingdings" panose="05000000000000000000" pitchFamily="2" charset="2"/>
              <a:buChar char="q"/>
            </a:pPr>
            <a:r>
              <a:rPr lang="en-US" sz="1600" u="sng"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Player Development</a:t>
            </a:r>
            <a:r>
              <a:rPr 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 Invest in players who can be developed and integrated into the team over time</a:t>
            </a:r>
            <a:r>
              <a:rPr lang="en-US" sz="1600" dirty="0">
                <a:solidFill>
                  <a:schemeClr val="tx1">
                    <a:lumMod val="95000"/>
                    <a:lumOff val="5000"/>
                  </a:schemeClr>
                </a:solidFill>
                <a:latin typeface="Arial" panose="020B0604020202020204" pitchFamily="34" charset="0"/>
                <a:cs typeface="Arial" panose="020B0604020202020204" pitchFamily="34" charset="0"/>
              </a:rPr>
              <a:t>.</a:t>
            </a:r>
          </a:p>
        </p:txBody>
      </p:sp>
      <p:sp>
        <p:nvSpPr>
          <p:cNvPr id="27" name="TextBox 26">
            <a:extLst>
              <a:ext uri="{FF2B5EF4-FFF2-40B4-BE49-F238E27FC236}">
                <a16:creationId xmlns:a16="http://schemas.microsoft.com/office/drawing/2014/main" id="{A9A90CF4-F16A-6F7F-25B3-40E8CF3FB466}"/>
              </a:ext>
            </a:extLst>
          </p:cNvPr>
          <p:cNvSpPr txBox="1"/>
          <p:nvPr/>
        </p:nvSpPr>
        <p:spPr>
          <a:xfrm>
            <a:off x="3405243" y="38962"/>
            <a:ext cx="4714752" cy="584775"/>
          </a:xfrm>
          <a:prstGeom prst="rect">
            <a:avLst/>
          </a:prstGeom>
          <a:noFill/>
        </p:spPr>
        <p:txBody>
          <a:bodyPr wrap="none" rtlCol="0">
            <a:spAutoFit/>
          </a:bodyPr>
          <a:lstStyle/>
          <a:p>
            <a:r>
              <a:rPr lang="en-US" sz="3200" b="1"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Key Focus Area on Auction</a:t>
            </a:r>
          </a:p>
        </p:txBody>
      </p:sp>
    </p:spTree>
    <p:extLst>
      <p:ext uri="{BB962C8B-B14F-4D97-AF65-F5344CB8AC3E}">
        <p14:creationId xmlns:p14="http://schemas.microsoft.com/office/powerpoint/2010/main" val="3347542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925EE7-4240-EA9A-D915-27FFE8CB6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631" y="1052186"/>
            <a:ext cx="7984967" cy="5311036"/>
          </a:xfrm>
          <a:prstGeom prst="rect">
            <a:avLst/>
          </a:prstGeom>
        </p:spPr>
      </p:pic>
      <p:sp>
        <p:nvSpPr>
          <p:cNvPr id="7" name="TextBox 6">
            <a:extLst>
              <a:ext uri="{FF2B5EF4-FFF2-40B4-BE49-F238E27FC236}">
                <a16:creationId xmlns:a16="http://schemas.microsoft.com/office/drawing/2014/main" id="{3B454450-C9AE-7B53-518F-36FEFB632617}"/>
              </a:ext>
            </a:extLst>
          </p:cNvPr>
          <p:cNvSpPr txBox="1"/>
          <p:nvPr/>
        </p:nvSpPr>
        <p:spPr>
          <a:xfrm>
            <a:off x="8417490" y="1432740"/>
            <a:ext cx="3774510" cy="4384855"/>
          </a:xfrm>
          <a:prstGeom prst="rect">
            <a:avLst/>
          </a:prstGeom>
          <a:noFill/>
        </p:spPr>
        <p:txBody>
          <a:bodyPr wrap="square" rtlCol="0">
            <a:spAutoFit/>
          </a:bodyPr>
          <a:lstStyle/>
          <a:p>
            <a:r>
              <a:rPr 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As we can see  in the charts the top performing batsmen in the last season based on their strike rate .</a:t>
            </a:r>
          </a:p>
          <a:p>
            <a:endParaRPr 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endParaRPr>
          </a:p>
          <a:p>
            <a:pPr marL="342900" marR="0" indent="-342900">
              <a:lnSpc>
                <a:spcPct val="107000"/>
              </a:lnSpc>
              <a:spcBef>
                <a:spcPts val="0"/>
              </a:spcBef>
              <a:spcAft>
                <a:spcPts val="800"/>
              </a:spcAft>
              <a:buFont typeface="Wingdings" panose="05000000000000000000" pitchFamily="2" charset="2"/>
              <a:buChar char="q"/>
            </a:pPr>
            <a:r>
              <a:rPr lang="en-US" sz="1600" b="1"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KH Pandya</a:t>
            </a:r>
            <a:r>
              <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 with a strike rate of 191</a:t>
            </a:r>
          </a:p>
          <a:p>
            <a:pPr marL="342900" marR="0" indent="-342900">
              <a:lnSpc>
                <a:spcPct val="107000"/>
              </a:lnSpc>
              <a:spcBef>
                <a:spcPts val="0"/>
              </a:spcBef>
              <a:spcAft>
                <a:spcPts val="800"/>
              </a:spcAft>
              <a:buFont typeface="Wingdings" panose="05000000000000000000" pitchFamily="2" charset="2"/>
              <a:buChar char="q"/>
            </a:pPr>
            <a:r>
              <a:rPr lang="en-US" sz="1600" b="1"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SN Khan</a:t>
            </a:r>
            <a:r>
              <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 with a strike rate of 174</a:t>
            </a:r>
          </a:p>
          <a:p>
            <a:pPr marL="342900" marR="0" indent="-342900">
              <a:lnSpc>
                <a:spcPct val="107000"/>
              </a:lnSpc>
              <a:spcBef>
                <a:spcPts val="0"/>
              </a:spcBef>
              <a:spcAft>
                <a:spcPts val="800"/>
              </a:spcAft>
              <a:buFont typeface="Wingdings" panose="05000000000000000000" pitchFamily="2" charset="2"/>
              <a:buChar char="q"/>
            </a:pPr>
            <a:r>
              <a:rPr lang="en-US" sz="1600" b="1"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AD Russell</a:t>
            </a:r>
            <a:r>
              <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 with a strike rate of 172</a:t>
            </a:r>
          </a:p>
          <a:p>
            <a:pPr marL="342900" marR="0" indent="-342900">
              <a:lnSpc>
                <a:spcPct val="107000"/>
              </a:lnSpc>
              <a:spcBef>
                <a:spcPts val="0"/>
              </a:spcBef>
              <a:spcAft>
                <a:spcPts val="800"/>
              </a:spcAft>
              <a:buFont typeface="Wingdings" panose="05000000000000000000" pitchFamily="2" charset="2"/>
              <a:buChar char="q"/>
            </a:pPr>
            <a:r>
              <a:rPr lang="en-US" sz="1600" b="1"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AB de Villiers</a:t>
            </a:r>
            <a:r>
              <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 with a strike rate of 168</a:t>
            </a:r>
          </a:p>
          <a:p>
            <a:pPr marL="342900" marR="0" indent="-342900">
              <a:lnSpc>
                <a:spcPct val="107000"/>
              </a:lnSpc>
              <a:spcBef>
                <a:spcPts val="0"/>
              </a:spcBef>
              <a:spcAft>
                <a:spcPts val="800"/>
              </a:spcAft>
              <a:buFont typeface="Wingdings" panose="05000000000000000000" pitchFamily="2" charset="2"/>
              <a:buChar char="q"/>
            </a:pPr>
            <a:r>
              <a:rPr lang="en-US" sz="1600" b="1"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CH Morris</a:t>
            </a:r>
            <a:r>
              <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 with a strike rate of 167</a:t>
            </a:r>
          </a:p>
          <a:p>
            <a:r>
              <a:rPr lang="en-US" sz="1600" b="1"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KH Pandya </a:t>
            </a:r>
            <a:r>
              <a:rPr 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and </a:t>
            </a:r>
            <a:r>
              <a:rPr lang="en-US" sz="1600" b="1"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SN Khan </a:t>
            </a:r>
            <a:r>
              <a:rPr 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have </a:t>
            </a:r>
          </a:p>
          <a:p>
            <a:r>
              <a:rPr 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Shown exceptional performance ,</a:t>
            </a:r>
          </a:p>
          <a:p>
            <a:r>
              <a:rPr 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making them valuable </a:t>
            </a:r>
          </a:p>
          <a:p>
            <a:r>
              <a:rPr 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assets for aggressive</a:t>
            </a:r>
          </a:p>
          <a:p>
            <a:r>
              <a:rPr 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batting strategies</a:t>
            </a:r>
          </a:p>
          <a:p>
            <a:endParaRPr lang="en-US" sz="1600" dirty="0">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B128E810-3BB9-023C-6C75-24A5C65EEC12}"/>
              </a:ext>
            </a:extLst>
          </p:cNvPr>
          <p:cNvSpPr txBox="1"/>
          <p:nvPr/>
        </p:nvSpPr>
        <p:spPr>
          <a:xfrm>
            <a:off x="2811767" y="186506"/>
            <a:ext cx="4985660" cy="584775"/>
          </a:xfrm>
          <a:prstGeom prst="rect">
            <a:avLst/>
          </a:prstGeom>
          <a:noFill/>
        </p:spPr>
        <p:txBody>
          <a:bodyPr wrap="none" rtlCol="0">
            <a:spAutoFit/>
          </a:bodyPr>
          <a:lstStyle/>
          <a:p>
            <a:r>
              <a:rPr lang="en-US" sz="3200" b="1"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Historical Performance Data</a:t>
            </a:r>
          </a:p>
        </p:txBody>
      </p:sp>
      <p:sp>
        <p:nvSpPr>
          <p:cNvPr id="9" name="TextBox 8">
            <a:extLst>
              <a:ext uri="{FF2B5EF4-FFF2-40B4-BE49-F238E27FC236}">
                <a16:creationId xmlns:a16="http://schemas.microsoft.com/office/drawing/2014/main" id="{15CF0E12-4B10-E43B-FCE6-645D292602FC}"/>
              </a:ext>
            </a:extLst>
          </p:cNvPr>
          <p:cNvSpPr txBox="1"/>
          <p:nvPr/>
        </p:nvSpPr>
        <p:spPr>
          <a:xfrm>
            <a:off x="6702458" y="4194022"/>
            <a:ext cx="184731" cy="338554"/>
          </a:xfrm>
          <a:prstGeom prst="rect">
            <a:avLst/>
          </a:prstGeom>
          <a:noFill/>
        </p:spPr>
        <p:txBody>
          <a:bodyPr wrap="none" rtlCol="0">
            <a:spAutoFit/>
          </a:bodyPr>
          <a:lstStyle/>
          <a:p>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00893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B454450-C9AE-7B53-518F-36FEFB632617}"/>
              </a:ext>
            </a:extLst>
          </p:cNvPr>
          <p:cNvSpPr txBox="1"/>
          <p:nvPr/>
        </p:nvSpPr>
        <p:spPr>
          <a:xfrm>
            <a:off x="9369468" y="3178359"/>
            <a:ext cx="2959370" cy="584775"/>
          </a:xfrm>
          <a:prstGeom prst="rect">
            <a:avLst/>
          </a:prstGeom>
          <a:noFill/>
        </p:spPr>
        <p:txBody>
          <a:bodyPr wrap="square" rtlCol="0">
            <a:spAutoFit/>
          </a:bodyPr>
          <a:lstStyle/>
          <a:p>
            <a:r>
              <a:rPr lang="en-US" sz="1600" dirty="0">
                <a:latin typeface="Calibri" panose="020F0502020204030204" pitchFamily="34" charset="0"/>
                <a:ea typeface="Calibri" panose="020F0502020204030204" pitchFamily="34" charset="0"/>
                <a:cs typeface="Calibri" panose="020F0502020204030204" pitchFamily="34" charset="0"/>
              </a:rPr>
              <a:t>Sum of total runs by Venue_Name and Player_name</a:t>
            </a:r>
          </a:p>
        </p:txBody>
      </p:sp>
      <p:sp>
        <p:nvSpPr>
          <p:cNvPr id="8" name="TextBox 7">
            <a:extLst>
              <a:ext uri="{FF2B5EF4-FFF2-40B4-BE49-F238E27FC236}">
                <a16:creationId xmlns:a16="http://schemas.microsoft.com/office/drawing/2014/main" id="{B128E810-3BB9-023C-6C75-24A5C65EEC12}"/>
              </a:ext>
            </a:extLst>
          </p:cNvPr>
          <p:cNvSpPr txBox="1"/>
          <p:nvPr/>
        </p:nvSpPr>
        <p:spPr>
          <a:xfrm>
            <a:off x="4543720" y="186506"/>
            <a:ext cx="3337087" cy="584775"/>
          </a:xfrm>
          <a:prstGeom prst="rect">
            <a:avLst/>
          </a:prstGeom>
          <a:noFill/>
        </p:spPr>
        <p:txBody>
          <a:bodyPr wrap="square" rtlCol="0">
            <a:spAutoFit/>
          </a:bodyPr>
          <a:lstStyle/>
          <a:p>
            <a:r>
              <a:rPr lang="en-US" sz="3200" b="1"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Total Runs</a:t>
            </a:r>
          </a:p>
        </p:txBody>
      </p:sp>
      <p:sp>
        <p:nvSpPr>
          <p:cNvPr id="9" name="TextBox 8">
            <a:extLst>
              <a:ext uri="{FF2B5EF4-FFF2-40B4-BE49-F238E27FC236}">
                <a16:creationId xmlns:a16="http://schemas.microsoft.com/office/drawing/2014/main" id="{15CF0E12-4B10-E43B-FCE6-645D292602FC}"/>
              </a:ext>
            </a:extLst>
          </p:cNvPr>
          <p:cNvSpPr txBox="1"/>
          <p:nvPr/>
        </p:nvSpPr>
        <p:spPr>
          <a:xfrm>
            <a:off x="6702458" y="4194022"/>
            <a:ext cx="184731" cy="338554"/>
          </a:xfrm>
          <a:prstGeom prst="rect">
            <a:avLst/>
          </a:prstGeom>
          <a:noFill/>
        </p:spPr>
        <p:txBody>
          <a:bodyPr wrap="none" rtlCol="0">
            <a:spAutoFit/>
          </a:bodyPr>
          <a:lstStyle/>
          <a:p>
            <a:endParaRPr lang="en-US" sz="1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7A124B37-A500-45B1-AB86-79EA6C64C36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00833" y="1152394"/>
            <a:ext cx="8404964" cy="5135671"/>
          </a:xfrm>
          <a:prstGeom prst="rect">
            <a:avLst/>
          </a:prstGeom>
          <a:noFill/>
          <a:ln>
            <a:noFill/>
          </a:ln>
        </p:spPr>
      </p:pic>
    </p:spTree>
    <p:extLst>
      <p:ext uri="{BB962C8B-B14F-4D97-AF65-F5344CB8AC3E}">
        <p14:creationId xmlns:p14="http://schemas.microsoft.com/office/powerpoint/2010/main" val="1334384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7F75B5-4CDC-81F9-AD40-44A277B8F795}"/>
              </a:ext>
            </a:extLst>
          </p:cNvPr>
          <p:cNvSpPr txBox="1"/>
          <p:nvPr/>
        </p:nvSpPr>
        <p:spPr>
          <a:xfrm>
            <a:off x="6651321" y="1405871"/>
            <a:ext cx="5540679" cy="4870757"/>
          </a:xfrm>
          <a:prstGeom prst="rect">
            <a:avLst/>
          </a:prstGeom>
          <a:noFill/>
        </p:spPr>
        <p:txBody>
          <a:bodyPr wrap="square">
            <a:spAutoFit/>
          </a:bodyPr>
          <a:lstStyle/>
          <a:p>
            <a:r>
              <a:rPr lang="en-US" sz="1600" b="1"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Malinga </a:t>
            </a:r>
            <a:r>
              <a:rPr 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and </a:t>
            </a:r>
            <a:r>
              <a:rPr lang="en-US" sz="1600" b="1"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A Mishra </a:t>
            </a:r>
            <a:r>
              <a:rPr 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have been consistent wicket takers indicating their effectiveness in controlling the game and taking </a:t>
            </a:r>
          </a:p>
          <a:p>
            <a:r>
              <a:rPr 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crucial wickets.</a:t>
            </a:r>
          </a:p>
          <a:p>
            <a:endParaRPr 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endParaRPr>
          </a:p>
          <a:p>
            <a:r>
              <a:rPr lang="en-US" sz="1600" b="1"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DE Bollinger, SP Raina, S Aravind </a:t>
            </a:r>
            <a:r>
              <a:rPr 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have the best bowling averages showcasing their efficiency in taking wickets  while conceding fewer runs</a:t>
            </a:r>
          </a:p>
          <a:p>
            <a:endParaRPr lang="en-US" sz="16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endParaRPr>
          </a:p>
          <a:p>
            <a:pPr marL="342900" marR="0" indent="-342900">
              <a:lnSpc>
                <a:spcPct val="107000"/>
              </a:lnSpc>
              <a:spcBef>
                <a:spcPts val="0"/>
              </a:spcBef>
              <a:spcAft>
                <a:spcPts val="800"/>
              </a:spcAft>
              <a:buFont typeface="Wingdings" panose="05000000000000000000" pitchFamily="2" charset="2"/>
              <a:buChar char="q"/>
            </a:pPr>
            <a:r>
              <a:rPr lang="en-US" sz="1600" b="1"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SL Malinga</a:t>
            </a:r>
            <a:r>
              <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 143 wickets, 2564 runs conceded, average 17.80</a:t>
            </a:r>
          </a:p>
          <a:p>
            <a:pPr marL="342900" marR="0" indent="-342900">
              <a:lnSpc>
                <a:spcPct val="107000"/>
              </a:lnSpc>
              <a:spcBef>
                <a:spcPts val="0"/>
              </a:spcBef>
              <a:spcAft>
                <a:spcPts val="800"/>
              </a:spcAft>
              <a:buFont typeface="Wingdings" panose="05000000000000000000" pitchFamily="2" charset="2"/>
              <a:buChar char="q"/>
            </a:pPr>
            <a:r>
              <a:rPr lang="en-US" sz="1600" b="1"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DE Bollinger</a:t>
            </a:r>
            <a:r>
              <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 37 wickets, 693 runs conceded, average 18.73</a:t>
            </a:r>
          </a:p>
          <a:p>
            <a:pPr marL="342900" marR="0" indent="-342900">
              <a:lnSpc>
                <a:spcPct val="107000"/>
              </a:lnSpc>
              <a:spcBef>
                <a:spcPts val="0"/>
              </a:spcBef>
              <a:spcAft>
                <a:spcPts val="800"/>
              </a:spcAft>
              <a:buFont typeface="Wingdings" panose="05000000000000000000" pitchFamily="2" charset="2"/>
              <a:buChar char="q"/>
            </a:pPr>
            <a:r>
              <a:rPr lang="en-US" sz="1600" b="1"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S Aravind</a:t>
            </a:r>
            <a:r>
              <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 45 wickets, 764 runs conceded, average 18.90</a:t>
            </a:r>
          </a:p>
          <a:p>
            <a:pPr marL="342900" marR="0" indent="-342900">
              <a:lnSpc>
                <a:spcPct val="107000"/>
              </a:lnSpc>
              <a:spcBef>
                <a:spcPts val="0"/>
              </a:spcBef>
              <a:spcAft>
                <a:spcPts val="800"/>
              </a:spcAft>
              <a:buFont typeface="Wingdings" panose="05000000000000000000" pitchFamily="2" charset="2"/>
              <a:buChar char="q"/>
            </a:pPr>
            <a:r>
              <a:rPr lang="en-US" sz="1600" b="1"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SP </a:t>
            </a:r>
            <a:r>
              <a:rPr lang="en-US" sz="1600" b="1" kern="100" dirty="0" err="1">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Narine</a:t>
            </a:r>
            <a:r>
              <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 106 wickets, 1636 runs conceded, average 20.43</a:t>
            </a:r>
          </a:p>
          <a:p>
            <a:pPr marL="342900" marR="0" indent="-342900">
              <a:lnSpc>
                <a:spcPct val="107000"/>
              </a:lnSpc>
              <a:spcBef>
                <a:spcPts val="0"/>
              </a:spcBef>
              <a:spcAft>
                <a:spcPts val="800"/>
              </a:spcAft>
              <a:buFont typeface="Wingdings" panose="05000000000000000000" pitchFamily="2" charset="2"/>
              <a:buChar char="q"/>
            </a:pPr>
            <a:r>
              <a:rPr lang="en-US" sz="1600" b="1"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MM Patel</a:t>
            </a:r>
            <a:r>
              <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 126 wickets, 2864 runs conceded, average 22.73</a:t>
            </a:r>
          </a:p>
          <a:p>
            <a:pPr marL="342900" marR="0" indent="-342900">
              <a:lnSpc>
                <a:spcPct val="107000"/>
              </a:lnSpc>
              <a:spcBef>
                <a:spcPts val="0"/>
              </a:spcBef>
              <a:spcAft>
                <a:spcPts val="800"/>
              </a:spcAft>
              <a:buFont typeface="Wingdings" panose="05000000000000000000" pitchFamily="2" charset="2"/>
              <a:buChar char="q"/>
            </a:pPr>
            <a:r>
              <a:rPr lang="en-US" sz="1600" b="1"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YS Chahal</a:t>
            </a:r>
            <a:r>
              <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 125 wickets, 2803 runs conceded, average 22.42</a:t>
            </a:r>
          </a:p>
          <a:p>
            <a:pPr marL="342900" marR="0" indent="-342900">
              <a:lnSpc>
                <a:spcPct val="107000"/>
              </a:lnSpc>
              <a:spcBef>
                <a:spcPts val="0"/>
              </a:spcBef>
              <a:spcAft>
                <a:spcPts val="800"/>
              </a:spcAft>
              <a:buFont typeface="Wingdings" panose="05000000000000000000" pitchFamily="2" charset="2"/>
              <a:buChar char="q"/>
            </a:pPr>
            <a:r>
              <a:rPr lang="en-US" sz="1600" b="1"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A Singh</a:t>
            </a:r>
            <a:r>
              <a:rPr lang="en-US" sz="1600" kern="10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 144 wickets, 3231 runs conceded, average 22.44  </a:t>
            </a:r>
          </a:p>
          <a:p>
            <a:endParaRPr lang="en-US" sz="1600" dirty="0">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07341A21-1FCE-EA7F-E856-8CD61B08525D}"/>
              </a:ext>
            </a:extLst>
          </p:cNvPr>
          <p:cNvSpPr txBox="1"/>
          <p:nvPr/>
        </p:nvSpPr>
        <p:spPr>
          <a:xfrm>
            <a:off x="3739794" y="57008"/>
            <a:ext cx="4712411" cy="584775"/>
          </a:xfrm>
          <a:prstGeom prst="rect">
            <a:avLst/>
          </a:prstGeom>
          <a:noFill/>
        </p:spPr>
        <p:txBody>
          <a:bodyPr wrap="square" rtlCol="0">
            <a:spAutoFit/>
          </a:bodyPr>
          <a:lstStyle/>
          <a:p>
            <a:r>
              <a:rPr lang="en-US" sz="3200" b="1" dirty="0">
                <a:latin typeface="Calibri" panose="020F0502020204030204" pitchFamily="34" charset="0"/>
                <a:ea typeface="Calibri" panose="020F0502020204030204" pitchFamily="34" charset="0"/>
                <a:cs typeface="Calibri" panose="020F0502020204030204" pitchFamily="34" charset="0"/>
              </a:rPr>
              <a:t>    </a:t>
            </a:r>
            <a:r>
              <a:rPr lang="en-US" sz="3200" b="1"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Bowling Metrics</a:t>
            </a:r>
          </a:p>
        </p:txBody>
      </p:sp>
      <p:pic>
        <p:nvPicPr>
          <p:cNvPr id="6" name="Picture 5">
            <a:extLst>
              <a:ext uri="{FF2B5EF4-FFF2-40B4-BE49-F238E27FC236}">
                <a16:creationId xmlns:a16="http://schemas.microsoft.com/office/drawing/2014/main" id="{5EC6C8A3-7659-28F0-4A7B-6A2E23540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218" y="696495"/>
            <a:ext cx="6145213" cy="5729564"/>
          </a:xfrm>
          <a:prstGeom prst="rect">
            <a:avLst/>
          </a:prstGeom>
        </p:spPr>
      </p:pic>
    </p:spTree>
    <p:extLst>
      <p:ext uri="{BB962C8B-B14F-4D97-AF65-F5344CB8AC3E}">
        <p14:creationId xmlns:p14="http://schemas.microsoft.com/office/powerpoint/2010/main" val="779256550"/>
      </p:ext>
    </p:extLst>
  </p:cSld>
  <p:clrMapOvr>
    <a:masterClrMapping/>
  </p:clrMapOvr>
</p:sld>
</file>

<file path=ppt/theme/theme1.xml><?xml version="1.0" encoding="utf-8"?>
<a:theme xmlns:a="http://schemas.openxmlformats.org/drawingml/2006/main" name="ipl">
  <a:themeElements>
    <a:clrScheme name="Simple Light">
      <a:dk1>
        <a:srgbClr val="000000"/>
      </a:dk1>
      <a:lt1>
        <a:srgbClr val="FFFFFF"/>
      </a:lt1>
      <a:dk2>
        <a:srgbClr val="474747"/>
      </a:dk2>
      <a:lt2>
        <a:srgbClr val="EEEEEE"/>
      </a:lt2>
      <a:accent1>
        <a:srgbClr val="FF111E"/>
      </a:accent1>
      <a:accent2>
        <a:srgbClr val="EEEEEE"/>
      </a:accent2>
      <a:accent3>
        <a:srgbClr val="474747"/>
      </a:accent3>
      <a:accent4>
        <a:srgbClr val="FFFFFF"/>
      </a:accent4>
      <a:accent5>
        <a:srgbClr val="000000"/>
      </a:accent5>
      <a:accent6>
        <a:srgbClr val="FF111E"/>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pl" id="{221C969A-C249-4154-9786-C60C6F99FD17}" vid="{314B8BBD-18F8-40A3-A03D-176A2AD69441}"/>
    </a:ext>
  </a:extLst>
</a:theme>
</file>

<file path=ppt/theme/theme10.xml><?xml version="1.0" encoding="utf-8"?>
<a:theme xmlns:a="http://schemas.openxmlformats.org/drawingml/2006/main" name="9_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9_ipl">
  <a:themeElements>
    <a:clrScheme name="Simple Light">
      <a:dk1>
        <a:srgbClr val="000000"/>
      </a:dk1>
      <a:lt1>
        <a:srgbClr val="FFFFFF"/>
      </a:lt1>
      <a:dk2>
        <a:srgbClr val="474747"/>
      </a:dk2>
      <a:lt2>
        <a:srgbClr val="EEEEEE"/>
      </a:lt2>
      <a:accent1>
        <a:srgbClr val="FF111E"/>
      </a:accent1>
      <a:accent2>
        <a:srgbClr val="EEEEEE"/>
      </a:accent2>
      <a:accent3>
        <a:srgbClr val="474747"/>
      </a:accent3>
      <a:accent4>
        <a:srgbClr val="FFFFFF"/>
      </a:accent4>
      <a:accent5>
        <a:srgbClr val="000000"/>
      </a:accent5>
      <a:accent6>
        <a:srgbClr val="FF111E"/>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pl" id="{221C969A-C249-4154-9786-C60C6F99FD17}" vid="{314B8BBD-18F8-40A3-A03D-176A2AD69441}"/>
    </a:ext>
  </a:extLst>
</a:theme>
</file>

<file path=ppt/theme/theme12.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ipl">
  <a:themeElements>
    <a:clrScheme name="Simple Light">
      <a:dk1>
        <a:srgbClr val="000000"/>
      </a:dk1>
      <a:lt1>
        <a:srgbClr val="FFFFFF"/>
      </a:lt1>
      <a:dk2>
        <a:srgbClr val="474747"/>
      </a:dk2>
      <a:lt2>
        <a:srgbClr val="EEEEEE"/>
      </a:lt2>
      <a:accent1>
        <a:srgbClr val="FF111E"/>
      </a:accent1>
      <a:accent2>
        <a:srgbClr val="EEEEEE"/>
      </a:accent2>
      <a:accent3>
        <a:srgbClr val="474747"/>
      </a:accent3>
      <a:accent4>
        <a:srgbClr val="FFFFFF"/>
      </a:accent4>
      <a:accent5>
        <a:srgbClr val="000000"/>
      </a:accent5>
      <a:accent6>
        <a:srgbClr val="FF111E"/>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pl" id="{221C969A-C249-4154-9786-C60C6F99FD17}" vid="{314B8BBD-18F8-40A3-A03D-176A2AD69441}"/>
    </a:ext>
  </a:extLst>
</a:theme>
</file>

<file path=ppt/theme/theme4.xml><?xml version="1.0" encoding="utf-8"?>
<a:theme xmlns:a="http://schemas.openxmlformats.org/drawingml/2006/main" name="Theme1">
  <a:themeElements>
    <a:clrScheme name="Simple Light">
      <a:dk1>
        <a:srgbClr val="000000"/>
      </a:dk1>
      <a:lt1>
        <a:srgbClr val="FFFFFF"/>
      </a:lt1>
      <a:dk2>
        <a:srgbClr val="474747"/>
      </a:dk2>
      <a:lt2>
        <a:srgbClr val="EEEEEE"/>
      </a:lt2>
      <a:accent1>
        <a:srgbClr val="FF111E"/>
      </a:accent1>
      <a:accent2>
        <a:srgbClr val="EEEEEE"/>
      </a:accent2>
      <a:accent3>
        <a:srgbClr val="474747"/>
      </a:accent3>
      <a:accent4>
        <a:srgbClr val="FFFFFF"/>
      </a:accent4>
      <a:accent5>
        <a:srgbClr val="000000"/>
      </a:accent5>
      <a:accent6>
        <a:srgbClr val="FF111E"/>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 id="{A166833E-276B-4487-A01D-32096B8A7C41}" vid="{0567B1D5-3B65-42F1-9190-C2AD7AE2FED6}"/>
    </a:ext>
  </a:extLst>
</a:theme>
</file>

<file path=ppt/theme/theme5.xml><?xml version="1.0" encoding="utf-8"?>
<a:theme xmlns:a="http://schemas.openxmlformats.org/drawingml/2006/main" name="ipl theme">
  <a:themeElements>
    <a:clrScheme name="Simple Light">
      <a:dk1>
        <a:srgbClr val="000000"/>
      </a:dk1>
      <a:lt1>
        <a:srgbClr val="FFFFFF"/>
      </a:lt1>
      <a:dk2>
        <a:srgbClr val="474747"/>
      </a:dk2>
      <a:lt2>
        <a:srgbClr val="EEEEEE"/>
      </a:lt2>
      <a:accent1>
        <a:srgbClr val="FF111E"/>
      </a:accent1>
      <a:accent2>
        <a:srgbClr val="EEEEEE"/>
      </a:accent2>
      <a:accent3>
        <a:srgbClr val="474747"/>
      </a:accent3>
      <a:accent4>
        <a:srgbClr val="FFFFFF"/>
      </a:accent4>
      <a:accent5>
        <a:srgbClr val="000000"/>
      </a:accent5>
      <a:accent6>
        <a:srgbClr val="FF111E"/>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pl theme" id="{776D2812-1FC7-46CB-8AA6-F91C754EAE25}" vid="{56673CED-583B-4622-BD9D-B1B3C5644579}"/>
    </a:ext>
  </a:extLst>
</a:theme>
</file>

<file path=ppt/theme/theme6.xml><?xml version="1.0" encoding="utf-8"?>
<a:theme xmlns:a="http://schemas.openxmlformats.org/drawingml/2006/main" name="5_ipl">
  <a:themeElements>
    <a:clrScheme name="Simple Light">
      <a:dk1>
        <a:srgbClr val="000000"/>
      </a:dk1>
      <a:lt1>
        <a:srgbClr val="FFFFFF"/>
      </a:lt1>
      <a:dk2>
        <a:srgbClr val="474747"/>
      </a:dk2>
      <a:lt2>
        <a:srgbClr val="EEEEEE"/>
      </a:lt2>
      <a:accent1>
        <a:srgbClr val="FF111E"/>
      </a:accent1>
      <a:accent2>
        <a:srgbClr val="EEEEEE"/>
      </a:accent2>
      <a:accent3>
        <a:srgbClr val="474747"/>
      </a:accent3>
      <a:accent4>
        <a:srgbClr val="FFFFFF"/>
      </a:accent4>
      <a:accent5>
        <a:srgbClr val="000000"/>
      </a:accent5>
      <a:accent6>
        <a:srgbClr val="FF111E"/>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pl" id="{221C969A-C249-4154-9786-C60C6F99FD17}" vid="{314B8BBD-18F8-40A3-A03D-176A2AD69441}"/>
    </a:ext>
  </a:extLst>
</a:theme>
</file>

<file path=ppt/theme/theme7.xml><?xml version="1.0" encoding="utf-8"?>
<a:theme xmlns:a="http://schemas.openxmlformats.org/drawingml/2006/main" name="Theme2">
  <a:themeElements>
    <a:clrScheme name="Simple Light">
      <a:dk1>
        <a:srgbClr val="000000"/>
      </a:dk1>
      <a:lt1>
        <a:srgbClr val="FFFFFF"/>
      </a:lt1>
      <a:dk2>
        <a:srgbClr val="474747"/>
      </a:dk2>
      <a:lt2>
        <a:srgbClr val="EEEEEE"/>
      </a:lt2>
      <a:accent1>
        <a:srgbClr val="FF111E"/>
      </a:accent1>
      <a:accent2>
        <a:srgbClr val="EEEEEE"/>
      </a:accent2>
      <a:accent3>
        <a:srgbClr val="474747"/>
      </a:accent3>
      <a:accent4>
        <a:srgbClr val="FFFFFF"/>
      </a:accent4>
      <a:accent5>
        <a:srgbClr val="000000"/>
      </a:accent5>
      <a:accent6>
        <a:srgbClr val="FF111E"/>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2" id="{AF63225A-3605-4D87-85B5-7E82295C10C9}" vid="{BE2E89EF-7848-4497-920F-4C8FC2A7A292}"/>
    </a:ext>
  </a:extLst>
</a:theme>
</file>

<file path=ppt/theme/theme8.xml><?xml version="1.0" encoding="utf-8"?>
<a:theme xmlns:a="http://schemas.openxmlformats.org/drawingml/2006/main" name="ipl ppt">
  <a:themeElements>
    <a:clrScheme name="Simple Light">
      <a:dk1>
        <a:srgbClr val="000000"/>
      </a:dk1>
      <a:lt1>
        <a:srgbClr val="FFFFFF"/>
      </a:lt1>
      <a:dk2>
        <a:srgbClr val="474747"/>
      </a:dk2>
      <a:lt2>
        <a:srgbClr val="EEEEEE"/>
      </a:lt2>
      <a:accent1>
        <a:srgbClr val="FF111E"/>
      </a:accent1>
      <a:accent2>
        <a:srgbClr val="EEEEEE"/>
      </a:accent2>
      <a:accent3>
        <a:srgbClr val="474747"/>
      </a:accent3>
      <a:accent4>
        <a:srgbClr val="FFFFFF"/>
      </a:accent4>
      <a:accent5>
        <a:srgbClr val="000000"/>
      </a:accent5>
      <a:accent6>
        <a:srgbClr val="FF111E"/>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pl ppt" id="{A9B87CCA-809C-4FAE-939C-9F2AB342E21B}" vid="{74422B37-A382-47A8-BE50-C3F2B6F77DFF}"/>
    </a:ext>
  </a:extLst>
</a:theme>
</file>

<file path=ppt/theme/theme9.xml><?xml version="1.0" encoding="utf-8"?>
<a:theme xmlns:a="http://schemas.openxmlformats.org/drawingml/2006/main" name="theme 2">
  <a:themeElements>
    <a:clrScheme name="Simple Light">
      <a:dk1>
        <a:srgbClr val="0A2841"/>
      </a:dk1>
      <a:lt1>
        <a:srgbClr val="F0F0F0"/>
      </a:lt1>
      <a:dk2>
        <a:srgbClr val="CBA74E"/>
      </a:dk2>
      <a:lt2>
        <a:srgbClr val="B0D1C6"/>
      </a:lt2>
      <a:accent1>
        <a:srgbClr val="FFFFFF"/>
      </a:accent1>
      <a:accent2>
        <a:srgbClr val="FFFFFF"/>
      </a:accent2>
      <a:accent3>
        <a:srgbClr val="FFFFFF"/>
      </a:accent3>
      <a:accent4>
        <a:srgbClr val="FFFFFF"/>
      </a:accent4>
      <a:accent5>
        <a:srgbClr val="FFFFFF"/>
      </a:accent5>
      <a:accent6>
        <a:srgbClr val="FFFFFF"/>
      </a:accent6>
      <a:hlink>
        <a:srgbClr val="0F345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 2" id="{C3D88D0E-544F-4578-A92E-56AB78CCAF2E}" vid="{D6AA4B68-052B-427C-B995-56970CC5A448}"/>
    </a:ext>
  </a:extLst>
</a:theme>
</file>

<file path=docProps/app.xml><?xml version="1.0" encoding="utf-8"?>
<Properties xmlns="http://schemas.openxmlformats.org/officeDocument/2006/extended-properties" xmlns:vt="http://schemas.openxmlformats.org/officeDocument/2006/docPropsVTypes">
  <Template>ipl</Template>
  <TotalTime>16052</TotalTime>
  <Words>1698</Words>
  <Application>Microsoft Office PowerPoint</Application>
  <PresentationFormat>Widescreen</PresentationFormat>
  <Paragraphs>183</Paragraphs>
  <Slides>18</Slides>
  <Notes>0</Notes>
  <HiddenSlides>0</HiddenSlides>
  <MMClips>0</MMClips>
  <ScaleCrop>false</ScaleCrop>
  <HeadingPairs>
    <vt:vector size="6" baseType="variant">
      <vt:variant>
        <vt:lpstr>Fonts Used</vt:lpstr>
      </vt:variant>
      <vt:variant>
        <vt:i4>21</vt:i4>
      </vt:variant>
      <vt:variant>
        <vt:lpstr>Theme</vt:lpstr>
      </vt:variant>
      <vt:variant>
        <vt:i4>12</vt:i4>
      </vt:variant>
      <vt:variant>
        <vt:lpstr>Slide Titles</vt:lpstr>
      </vt:variant>
      <vt:variant>
        <vt:i4>18</vt:i4>
      </vt:variant>
    </vt:vector>
  </HeadingPairs>
  <TitlesOfParts>
    <vt:vector size="51" baseType="lpstr">
      <vt:lpstr>Arial</vt:lpstr>
      <vt:lpstr>Arial Black</vt:lpstr>
      <vt:lpstr>Calibri</vt:lpstr>
      <vt:lpstr>Comfortaa</vt:lpstr>
      <vt:lpstr>Courier New</vt:lpstr>
      <vt:lpstr>Figtree</vt:lpstr>
      <vt:lpstr>Figtree Black</vt:lpstr>
      <vt:lpstr>Nunito Light</vt:lpstr>
      <vt:lpstr>Open Sans</vt:lpstr>
      <vt:lpstr>Open Sans Light</vt:lpstr>
      <vt:lpstr>Orbitron</vt:lpstr>
      <vt:lpstr>Orbitron Medium</vt:lpstr>
      <vt:lpstr>Outfit</vt:lpstr>
      <vt:lpstr>Proxima Nova</vt:lpstr>
      <vt:lpstr>Proxima Nova Semibold</vt:lpstr>
      <vt:lpstr>PT Sans</vt:lpstr>
      <vt:lpstr>Roboto Condensed Light</vt:lpstr>
      <vt:lpstr>Symbol</vt:lpstr>
      <vt:lpstr>Times New Roman</vt:lpstr>
      <vt:lpstr>Tw Cen MT</vt:lpstr>
      <vt:lpstr>Wingdings</vt:lpstr>
      <vt:lpstr>ipl</vt:lpstr>
      <vt:lpstr>Slidesgo Final Pages</vt:lpstr>
      <vt:lpstr>1_ipl</vt:lpstr>
      <vt:lpstr>Theme1</vt:lpstr>
      <vt:lpstr>ipl theme</vt:lpstr>
      <vt:lpstr>5_ipl</vt:lpstr>
      <vt:lpstr>Theme2</vt:lpstr>
      <vt:lpstr>ipl ppt</vt:lpstr>
      <vt:lpstr>theme 2</vt:lpstr>
      <vt:lpstr>9_Slidesgo Final Pages</vt:lpstr>
      <vt:lpstr>9_ipl</vt:lpstr>
      <vt:lpstr>Droplet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arpita saha</dc:creator>
  <cp:lastModifiedBy>LALIT KAUSHIK</cp:lastModifiedBy>
  <cp:revision>72</cp:revision>
  <dcterms:created xsi:type="dcterms:W3CDTF">2024-07-17T05:19:07Z</dcterms:created>
  <dcterms:modified xsi:type="dcterms:W3CDTF">2024-11-20T07:05:20Z</dcterms:modified>
</cp:coreProperties>
</file>